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sldIdLst>
    <p:sldId id="299" r:id="rId3"/>
    <p:sldId id="257" r:id="rId4"/>
    <p:sldId id="289" r:id="rId5"/>
    <p:sldId id="273" r:id="rId6"/>
    <p:sldId id="265" r:id="rId7"/>
    <p:sldId id="278" r:id="rId8"/>
    <p:sldId id="268" r:id="rId9"/>
    <p:sldId id="271" r:id="rId10"/>
    <p:sldId id="275" r:id="rId11"/>
    <p:sldId id="266" r:id="rId12"/>
    <p:sldId id="269" r:id="rId13"/>
    <p:sldId id="274" r:id="rId14"/>
    <p:sldId id="291" r:id="rId15"/>
    <p:sldId id="294" r:id="rId16"/>
    <p:sldId id="280" r:id="rId17"/>
    <p:sldId id="262" r:id="rId18"/>
    <p:sldId id="286" r:id="rId19"/>
    <p:sldId id="281" r:id="rId20"/>
    <p:sldId id="261" r:id="rId21"/>
    <p:sldId id="285" r:id="rId22"/>
    <p:sldId id="272" r:id="rId23"/>
    <p:sldId id="295" r:id="rId24"/>
    <p:sldId id="284" r:id="rId25"/>
    <p:sldId id="296" r:id="rId26"/>
  </p:sldIdLst>
  <p:sldSz cx="9144000" cy="6858000" type="screen4x3"/>
  <p:notesSz cx="6858000" cy="9144000"/>
  <p:defaultTextStyle>
    <a:defPPr>
      <a:defRPr lang="ru-RU"/>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CCFFCC"/>
    <a:srgbClr val="4518E8"/>
    <a:srgbClr val="FF99FF"/>
    <a:srgbClr val="0000CC"/>
    <a:srgbClr val="A00C2C"/>
    <a:srgbClr val="E62088"/>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8" d="100"/>
          <a:sy n="98" d="100"/>
        </p:scale>
        <p:origin x="-34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B647EEB9-3F76-496C-A78C-7478F5E4C7D2}"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48463" y="244475"/>
            <a:ext cx="2097087"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44475"/>
            <a:ext cx="6138863"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10FE25FF-8309-4557-8AB1-B2CA8DD7334E}"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C42712B5-5D96-4178-806E-53B972580C1C}"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81F4572-A28C-40CB-A2A0-F11351FC2759}"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4258727-7149-43F2-A68A-5C59A42F49E0}"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C43DFC7-5238-4380-86F3-15152B66549D}" type="slidenum">
              <a:rPr lang="ru-RU"/>
              <a:pPr>
                <a:defRPr/>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5A1AB961-3D1F-48D7-8F7D-834AF319A539}" type="slidenum">
              <a:rPr lang="ru-RU"/>
              <a:pPr>
                <a:defRPr/>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1E1C6070-54C2-4317-B9B1-4B981E068750}" type="slidenum">
              <a:rPr lang="ru-RU"/>
              <a:pPr>
                <a:defRPr/>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B407BF83-5EDD-4268-A819-B3EFF426324C}" type="slidenum">
              <a:rPr lang="ru-RU"/>
              <a:pPr>
                <a:defRPr/>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220F189-B4ED-46F1-820D-ED70B510A5C6}" type="slidenum">
              <a:rPr lang="ru-RU"/>
              <a:pPr>
                <a:defRPr/>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ABE5290-7B5A-4C5C-A99E-42B1D7B6855B}"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BE5BE246-CCA2-4405-B77A-3C295570A488}" type="slidenum">
              <a:rPr lang="ru-RU"/>
              <a:pPr>
                <a:defRPr/>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0A61655-1543-4C96-9650-889C1C503A05}" type="slidenum">
              <a:rPr lang="ru-RU"/>
              <a:pPr>
                <a:defRPr/>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DCD7AC4F-8D54-42C3-9CD4-D599EED79EC6}" type="slidenum">
              <a:rPr lang="ru-RU"/>
              <a:pPr>
                <a:defRPr/>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6C231CA-3EEB-497D-AF2A-4761560D3220}" type="slidenum">
              <a:rPr lang="ru-RU"/>
              <a:pPr>
                <a:defRPr/>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C6A7158-C0F2-4EAA-911A-63506439FB2A}" type="slidenum">
              <a:rPr lang="ru-RU"/>
              <a:pPr>
                <a:defRPr/>
              </a:pPr>
              <a:t>‹#›</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8229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57200" y="3938588"/>
            <a:ext cx="8229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4896F57-1024-4E6C-8DD9-BC503620AD1B}"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71235D61-D3DB-4106-959D-07FD56839606}"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1"/>
          <p:cNvSpPr>
            <a:spLocks noGrp="1" noChangeArrowheads="1"/>
          </p:cNvSpPr>
          <p:nvPr>
            <p:ph type="dt" sz="half" idx="10"/>
          </p:nvPr>
        </p:nvSpPr>
        <p:spPr>
          <a:ln/>
        </p:spPr>
        <p:txBody>
          <a:bodyPr/>
          <a:lstStyle>
            <a:lvl1pPr>
              <a:defRPr/>
            </a:lvl1pPr>
          </a:lstStyle>
          <a:p>
            <a:pPr>
              <a:defRPr/>
            </a:pPr>
            <a:endParaRPr lang="ru-RU"/>
          </a:p>
        </p:txBody>
      </p:sp>
      <p:sp>
        <p:nvSpPr>
          <p:cNvPr id="8" name="Rectangle 12"/>
          <p:cNvSpPr>
            <a:spLocks noGrp="1" noChangeArrowheads="1"/>
          </p:cNvSpPr>
          <p:nvPr>
            <p:ph type="ftr" sz="quarter" idx="11"/>
          </p:nvPr>
        </p:nvSpPr>
        <p:spPr>
          <a:ln/>
        </p:spPr>
        <p:txBody>
          <a:bodyPr/>
          <a:lstStyle>
            <a:lvl1pPr>
              <a:defRPr/>
            </a:lvl1pPr>
          </a:lstStyle>
          <a:p>
            <a:pPr>
              <a:defRPr/>
            </a:pPr>
            <a:endParaRPr lang="ru-RU"/>
          </a:p>
        </p:txBody>
      </p:sp>
      <p:sp>
        <p:nvSpPr>
          <p:cNvPr id="9" name="Rectangle 13"/>
          <p:cNvSpPr>
            <a:spLocks noGrp="1" noChangeArrowheads="1"/>
          </p:cNvSpPr>
          <p:nvPr>
            <p:ph type="sldNum" sz="quarter" idx="12"/>
          </p:nvPr>
        </p:nvSpPr>
        <p:spPr>
          <a:ln/>
        </p:spPr>
        <p:txBody>
          <a:bodyPr/>
          <a:lstStyle>
            <a:lvl1pPr>
              <a:defRPr/>
            </a:lvl1pPr>
          </a:lstStyle>
          <a:p>
            <a:pPr>
              <a:defRPr/>
            </a:pPr>
            <a:fld id="{C8B24396-774F-43BC-BDCB-E2D44200DA26}"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1"/>
          <p:cNvSpPr>
            <a:spLocks noGrp="1" noChangeArrowheads="1"/>
          </p:cNvSpPr>
          <p:nvPr>
            <p:ph type="dt" sz="half" idx="10"/>
          </p:nvPr>
        </p:nvSpPr>
        <p:spPr>
          <a:ln/>
        </p:spPr>
        <p:txBody>
          <a:bodyPr/>
          <a:lstStyle>
            <a:lvl1pPr>
              <a:defRPr/>
            </a:lvl1pPr>
          </a:lstStyle>
          <a:p>
            <a:pPr>
              <a:defRPr/>
            </a:pPr>
            <a:endParaRPr lang="ru-RU"/>
          </a:p>
        </p:txBody>
      </p:sp>
      <p:sp>
        <p:nvSpPr>
          <p:cNvPr id="4" name="Rectangle 12"/>
          <p:cNvSpPr>
            <a:spLocks noGrp="1" noChangeArrowheads="1"/>
          </p:cNvSpPr>
          <p:nvPr>
            <p:ph type="ftr" sz="quarter" idx="11"/>
          </p:nvPr>
        </p:nvSpPr>
        <p:spPr>
          <a:ln/>
        </p:spPr>
        <p:txBody>
          <a:bodyPr/>
          <a:lstStyle>
            <a:lvl1pPr>
              <a:defRPr/>
            </a:lvl1pPr>
          </a:lstStyle>
          <a:p>
            <a:pPr>
              <a:defRPr/>
            </a:pPr>
            <a:endParaRPr lang="ru-RU"/>
          </a:p>
        </p:txBody>
      </p:sp>
      <p:sp>
        <p:nvSpPr>
          <p:cNvPr id="5" name="Rectangle 13"/>
          <p:cNvSpPr>
            <a:spLocks noGrp="1" noChangeArrowheads="1"/>
          </p:cNvSpPr>
          <p:nvPr>
            <p:ph type="sldNum" sz="quarter" idx="12"/>
          </p:nvPr>
        </p:nvSpPr>
        <p:spPr>
          <a:ln/>
        </p:spPr>
        <p:txBody>
          <a:bodyPr/>
          <a:lstStyle>
            <a:lvl1pPr>
              <a:defRPr/>
            </a:lvl1pPr>
          </a:lstStyle>
          <a:p>
            <a:pPr>
              <a:defRPr/>
            </a:pPr>
            <a:fld id="{B0C34283-BBF8-4C7E-BF6A-2280A8733264}"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ru-RU"/>
          </a:p>
        </p:txBody>
      </p:sp>
      <p:sp>
        <p:nvSpPr>
          <p:cNvPr id="3" name="Rectangle 12"/>
          <p:cNvSpPr>
            <a:spLocks noGrp="1" noChangeArrowheads="1"/>
          </p:cNvSpPr>
          <p:nvPr>
            <p:ph type="ftr" sz="quarter" idx="11"/>
          </p:nvPr>
        </p:nvSpPr>
        <p:spPr>
          <a:ln/>
        </p:spPr>
        <p:txBody>
          <a:bodyPr/>
          <a:lstStyle>
            <a:lvl1pPr>
              <a:defRPr/>
            </a:lvl1pPr>
          </a:lstStyle>
          <a:p>
            <a:pPr>
              <a:defRPr/>
            </a:pPr>
            <a:endParaRPr lang="ru-RU"/>
          </a:p>
        </p:txBody>
      </p:sp>
      <p:sp>
        <p:nvSpPr>
          <p:cNvPr id="4" name="Rectangle 13"/>
          <p:cNvSpPr>
            <a:spLocks noGrp="1" noChangeArrowheads="1"/>
          </p:cNvSpPr>
          <p:nvPr>
            <p:ph type="sldNum" sz="quarter" idx="12"/>
          </p:nvPr>
        </p:nvSpPr>
        <p:spPr>
          <a:ln/>
        </p:spPr>
        <p:txBody>
          <a:bodyPr/>
          <a:lstStyle>
            <a:lvl1pPr>
              <a:defRPr/>
            </a:lvl1pPr>
          </a:lstStyle>
          <a:p>
            <a:pPr>
              <a:defRPr/>
            </a:pPr>
            <a:fld id="{0126CF53-9DFD-403D-81DB-AEC849AB1D74}"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54C34EB5-FCDF-4A57-94F8-927E45B458EF}"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41505E16-FBD7-43A4-B6AA-3F4C32FF9D54}"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2FE382E5-7067-4A96-A96E-F65B5E33DE2C}"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theme" Target="../theme/theme2.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EBCF"/>
            </a:gs>
            <a:gs pos="50000">
              <a:srgbClr val="9CB86E"/>
            </a:gs>
            <a:gs pos="100000">
              <a:srgbClr val="156B13"/>
            </a:gs>
          </a:gsLst>
          <a:lin ang="5400000"/>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1411 h 2182"/>
                <a:gd name="T4" fmla="*/ 5232 w 4897"/>
                <a:gd name="T5" fmla="*/ 1411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extLst>
          </p:spPr>
          <p:txBody>
            <a:bodyPr/>
            <a:lstStyle/>
            <a:p>
              <a:pPr>
                <a:defRPr/>
              </a:pPr>
              <a:endParaRPr lang="ru-RU"/>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extLst>
          </p:spPr>
          <p:txBody>
            <a:bodyPr/>
            <a:lstStyle/>
            <a:p>
              <a:pPr>
                <a:defRPr/>
              </a:pPr>
              <a:endParaRPr lang="ru-RU"/>
            </a:p>
          </p:txBody>
        </p:sp>
        <p:sp>
          <p:nvSpPr>
            <p:cNvPr id="1034" name="Freeform 5"/>
            <p:cNvSpPr>
              <a:spLocks/>
            </p:cNvSpPr>
            <p:nvPr/>
          </p:nvSpPr>
          <p:spPr bwMode="ltGray">
            <a:xfrm>
              <a:off x="528" y="2932"/>
              <a:ext cx="5232" cy="1388"/>
            </a:xfrm>
            <a:custGeom>
              <a:avLst/>
              <a:gdLst>
                <a:gd name="T0" fmla="*/ 0 w 4897"/>
                <a:gd name="T1" fmla="*/ 0 h 2182"/>
                <a:gd name="T2" fmla="*/ 0 w 4897"/>
                <a:gd name="T3" fmla="*/ 1388 h 2182"/>
                <a:gd name="T4" fmla="*/ 5232 w 4897"/>
                <a:gd name="T5" fmla="*/ 1388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extLst>
          </p:spPr>
          <p:txBody>
            <a:bodyPr/>
            <a:lstStyle/>
            <a:p>
              <a:pPr>
                <a:defRPr/>
              </a:pPr>
              <a:endParaRPr lang="ru-RU"/>
            </a:p>
          </p:txBody>
        </p:sp>
        <p:sp>
          <p:nvSpPr>
            <p:cNvPr id="1030"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ru-RU"/>
            </a:p>
          </p:txBody>
        </p:sp>
        <p:sp>
          <p:nvSpPr>
            <p:cNvPr id="1031"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ru-RU"/>
            </a:p>
          </p:txBody>
        </p:sp>
        <p:sp>
          <p:nvSpPr>
            <p:cNvPr id="2"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ru-RU"/>
            </a:p>
          </p:txBody>
        </p:sp>
        <p:sp>
          <p:nvSpPr>
            <p:cNvPr id="3"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ru-RU"/>
            </a:p>
          </p:txBody>
        </p:sp>
        <p:sp>
          <p:nvSpPr>
            <p:cNvPr id="4"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a:defRPr/>
              </a:pPr>
              <a:endParaRPr lang="ru-RU"/>
            </a:p>
          </p:txBody>
        </p:sp>
      </p:grpSp>
      <p:sp>
        <p:nvSpPr>
          <p:cNvPr id="1035"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ru-RU"/>
          </a:p>
        </p:txBody>
      </p:sp>
      <p:sp>
        <p:nvSpPr>
          <p:cNvPr id="1036"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ru-RU"/>
          </a:p>
        </p:txBody>
      </p:sp>
      <p:sp>
        <p:nvSpPr>
          <p:cNvPr id="1037"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000000"/>
                  </a:outerShdw>
                </a:effectLst>
              </a:defRPr>
            </a:lvl1pPr>
          </a:lstStyle>
          <a:p>
            <a:pPr>
              <a:defRPr/>
            </a:pPr>
            <a:fld id="{803F81F1-FD62-4C81-909F-02BEC4E14B21}" type="slidenum">
              <a:rPr lang="ru-RU"/>
              <a:pPr>
                <a:defRPr/>
              </a:pPr>
              <a:t>‹#›</a:t>
            </a:fld>
            <a:endParaRPr lang="ru-RU"/>
          </a:p>
        </p:txBody>
      </p:sp>
      <p:sp>
        <p:nvSpPr>
          <p:cNvPr id="1038"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39"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Lst>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EBCF"/>
            </a:gs>
            <a:gs pos="50000">
              <a:srgbClr val="9CB86E"/>
            </a:gs>
            <a:gs pos="100000">
              <a:srgbClr val="156B13"/>
            </a:gs>
          </a:gsLst>
          <a:lin ang="5400000"/>
        </a:gra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229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6ED519E-77AE-477C-96FD-3B22E2A6EFC8}"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4" r:id="rId1"/>
    <p:sldLayoutId id="2147483673" r:id="rId2"/>
    <p:sldLayoutId id="2147483672" r:id="rId3"/>
    <p:sldLayoutId id="2147483671" r:id="rId4"/>
    <p:sldLayoutId id="2147483670" r:id="rId5"/>
    <p:sldLayoutId id="2147483669" r:id="rId6"/>
    <p:sldLayoutId id="2147483668" r:id="rId7"/>
    <p:sldLayoutId id="2147483667" r:id="rId8"/>
    <p:sldLayoutId id="2147483666" r:id="rId9"/>
    <p:sldLayoutId id="2147483665" r:id="rId10"/>
    <p:sldLayoutId id="2147483664" r:id="rId11"/>
    <p:sldLayoutId id="2147483663" r:id="rId12"/>
    <p:sldLayoutId id="2147483662" r:id="rId13"/>
    <p:sldLayoutId id="2147483661"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7.xml"/><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8.xml"/><Relationship Id="rId1" Type="http://schemas.openxmlformats.org/officeDocument/2006/relationships/slideLayout" Target="../slideLayouts/slideLayout12.xml"/><Relationship Id="rId6" Type="http://schemas.openxmlformats.org/officeDocument/2006/relationships/slide" Target="slide10.xml"/><Relationship Id="rId5" Type="http://schemas.openxmlformats.org/officeDocument/2006/relationships/slide" Target="slide24.xml"/><Relationship Id="rId4" Type="http://schemas.openxmlformats.org/officeDocument/2006/relationships/slide" Target="slide15.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 Target="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Прямоугольник 1"/>
          <p:cNvSpPr>
            <a:spLocks noChangeArrowheads="1"/>
          </p:cNvSpPr>
          <p:nvPr/>
        </p:nvSpPr>
        <p:spPr bwMode="auto">
          <a:xfrm>
            <a:off x="357188" y="4643438"/>
            <a:ext cx="7715250" cy="523875"/>
          </a:xfrm>
          <a:prstGeom prst="rect">
            <a:avLst/>
          </a:prstGeom>
          <a:noFill/>
          <a:ln w="9525">
            <a:noFill/>
            <a:miter lim="800000"/>
            <a:headEnd/>
            <a:tailEnd/>
          </a:ln>
        </p:spPr>
        <p:txBody>
          <a:bodyPr>
            <a:spAutoFit/>
          </a:bodyPr>
          <a:lstStyle/>
          <a:p>
            <a:endParaRPr lang="ru-RU" sz="2800" b="1">
              <a:solidFill>
                <a:srgbClr val="FF0000"/>
              </a:solidFill>
            </a:endParaRPr>
          </a:p>
        </p:txBody>
      </p:sp>
      <p:sp>
        <p:nvSpPr>
          <p:cNvPr id="27650" name="TextBox 2"/>
          <p:cNvSpPr txBox="1">
            <a:spLocks noChangeArrowheads="1"/>
          </p:cNvSpPr>
          <p:nvPr/>
        </p:nvSpPr>
        <p:spPr bwMode="auto">
          <a:xfrm>
            <a:off x="900113" y="692150"/>
            <a:ext cx="7358062" cy="4483100"/>
          </a:xfrm>
          <a:prstGeom prst="rect">
            <a:avLst/>
          </a:prstGeom>
          <a:noFill/>
          <a:ln w="9525">
            <a:noFill/>
            <a:miter lim="800000"/>
            <a:headEnd/>
            <a:tailEnd/>
          </a:ln>
        </p:spPr>
        <p:txBody>
          <a:bodyPr>
            <a:spAutoFit/>
          </a:bodyPr>
          <a:lstStyle/>
          <a:p>
            <a:pPr algn="ctr"/>
            <a:r>
              <a:rPr lang="ru-RU" sz="3600" b="1" i="1">
                <a:solidFill>
                  <a:srgbClr val="C00000"/>
                </a:solidFill>
              </a:rPr>
              <a:t>     </a:t>
            </a:r>
          </a:p>
          <a:p>
            <a:pPr algn="ctr"/>
            <a:r>
              <a:rPr lang="tt-RU" sz="6600" b="1" i="1">
                <a:solidFill>
                  <a:srgbClr val="C00000"/>
                </a:solidFill>
                <a:latin typeface="Times New Roman" pitchFamily="18" charset="0"/>
              </a:rPr>
              <a:t>“Бөек полководе</a:t>
            </a:r>
            <a:r>
              <a:rPr lang="ru-RU" sz="6600" b="1" i="1">
                <a:solidFill>
                  <a:srgbClr val="C00000"/>
                </a:solidFill>
                <a:latin typeface="Times New Roman" pitchFamily="18" charset="0"/>
              </a:rPr>
              <a:t>цлар»</a:t>
            </a:r>
          </a:p>
          <a:p>
            <a:pPr algn="ctr"/>
            <a:r>
              <a:rPr lang="ru-RU" sz="4000" b="1">
                <a:solidFill>
                  <a:srgbClr val="C00000"/>
                </a:solidFill>
                <a:latin typeface="Times New Roman" pitchFamily="18" charset="0"/>
              </a:rPr>
              <a:t>Кл.җитәкчесе:</a:t>
            </a:r>
          </a:p>
          <a:p>
            <a:pPr algn="ctr"/>
            <a:r>
              <a:rPr lang="ru-RU" sz="4000" b="1">
                <a:solidFill>
                  <a:srgbClr val="C00000"/>
                </a:solidFill>
                <a:latin typeface="Times New Roman" pitchFamily="18" charset="0"/>
              </a:rPr>
              <a:t> Дәүләтбаева Р. Н.</a:t>
            </a:r>
          </a:p>
          <a:p>
            <a:pPr algn="ctr"/>
            <a:endParaRPr lang="ru-RU" sz="4000" b="1">
              <a:solidFill>
                <a:srgbClr val="C00000"/>
              </a:solidFill>
              <a:latin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body" idx="1"/>
          </p:nvPr>
        </p:nvSpPr>
        <p:spPr>
          <a:xfrm>
            <a:off x="0" y="0"/>
            <a:ext cx="9144000" cy="6858000"/>
          </a:xfrm>
        </p:spPr>
        <p:txBody>
          <a:bodyPr/>
          <a:lstStyle/>
          <a:p>
            <a:pPr eaLnBrk="1" hangingPunct="1">
              <a:spcBef>
                <a:spcPct val="0"/>
              </a:spcBef>
              <a:buFontTx/>
              <a:buNone/>
            </a:pPr>
            <a:r>
              <a:rPr lang="ru-RU" sz="2800" b="1" i="1" smtClean="0">
                <a:solidFill>
                  <a:srgbClr val="C00000"/>
                </a:solidFill>
              </a:rPr>
              <a:t>В  истории войны не было ни одной крупной битвы, в которой не приняли бы участия войска под командованием маршала Константина Константиновича Рокоссовского</a:t>
            </a:r>
          </a:p>
          <a:p>
            <a:pPr eaLnBrk="1" hangingPunct="1">
              <a:spcBef>
                <a:spcPct val="0"/>
              </a:spcBef>
              <a:buFontTx/>
              <a:buNone/>
            </a:pPr>
            <a:endParaRPr lang="ru-RU" i="1" smtClean="0">
              <a:solidFill>
                <a:srgbClr val="A00C2C"/>
              </a:solidFill>
            </a:endParaRPr>
          </a:p>
          <a:p>
            <a:pPr eaLnBrk="1" hangingPunct="1">
              <a:buFontTx/>
              <a:buNone/>
            </a:pPr>
            <a:endParaRPr lang="ru-RU" smtClean="0"/>
          </a:p>
        </p:txBody>
      </p:sp>
      <p:pic>
        <p:nvPicPr>
          <p:cNvPr id="38914" name="Picture 3" descr="d32dc2906a38"/>
          <p:cNvPicPr>
            <a:picLocks noChangeAspect="1" noChangeArrowheads="1"/>
          </p:cNvPicPr>
          <p:nvPr/>
        </p:nvPicPr>
        <p:blipFill>
          <a:blip r:embed="rId2"/>
          <a:srcRect/>
          <a:stretch>
            <a:fillRect/>
          </a:stretch>
        </p:blipFill>
        <p:spPr bwMode="auto">
          <a:xfrm>
            <a:off x="323850" y="2420938"/>
            <a:ext cx="3240088" cy="4298950"/>
          </a:xfrm>
          <a:prstGeom prst="rect">
            <a:avLst/>
          </a:prstGeom>
          <a:noFill/>
          <a:ln w="9525">
            <a:noFill/>
            <a:miter lim="800000"/>
            <a:headEnd/>
            <a:tailEnd/>
          </a:ln>
        </p:spPr>
      </p:pic>
      <p:pic>
        <p:nvPicPr>
          <p:cNvPr id="38915" name="Picture 4" descr="i_735704_1"/>
          <p:cNvPicPr>
            <a:picLocks noChangeAspect="1" noChangeArrowheads="1"/>
          </p:cNvPicPr>
          <p:nvPr/>
        </p:nvPicPr>
        <p:blipFill>
          <a:blip r:embed="rId3"/>
          <a:srcRect/>
          <a:stretch>
            <a:fillRect/>
          </a:stretch>
        </p:blipFill>
        <p:spPr bwMode="auto">
          <a:xfrm>
            <a:off x="3924300" y="2428875"/>
            <a:ext cx="4968875" cy="4286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body" idx="1"/>
          </p:nvPr>
        </p:nvSpPr>
        <p:spPr>
          <a:xfrm>
            <a:off x="0" y="0"/>
            <a:ext cx="9144000" cy="6858000"/>
          </a:xfrm>
        </p:spPr>
        <p:txBody>
          <a:bodyPr/>
          <a:lstStyle/>
          <a:p>
            <a:pPr algn="ctr" eaLnBrk="1" hangingPunct="1">
              <a:buFontTx/>
              <a:buNone/>
            </a:pPr>
            <a:r>
              <a:rPr lang="ru-RU" sz="2800" b="1" i="1" u="sng" smtClean="0">
                <a:solidFill>
                  <a:srgbClr val="A00C2C"/>
                </a:solidFill>
              </a:rPr>
              <a:t>Любопытен такой факт</a:t>
            </a:r>
            <a:r>
              <a:rPr lang="ru-RU" sz="2800" b="1" i="1" smtClean="0">
                <a:solidFill>
                  <a:srgbClr val="A00C2C"/>
                </a:solidFill>
              </a:rPr>
              <a:t>:</a:t>
            </a:r>
          </a:p>
          <a:p>
            <a:pPr algn="ctr" eaLnBrk="1" hangingPunct="1">
              <a:buFontTx/>
              <a:buNone/>
            </a:pPr>
            <a:r>
              <a:rPr lang="ru-RU" sz="2800" b="1" i="1" smtClean="0">
                <a:solidFill>
                  <a:srgbClr val="0000CC"/>
                </a:solidFill>
              </a:rPr>
              <a:t> В первые месяцы войны страна, читая сводки Совинформбюро, не знала, какой же засекреченный командир скрывается под буквой Р. </a:t>
            </a:r>
          </a:p>
          <a:p>
            <a:pPr algn="ctr" eaLnBrk="1" hangingPunct="1">
              <a:buFontTx/>
              <a:buNone/>
            </a:pPr>
            <a:r>
              <a:rPr lang="ru-RU" sz="2800" b="1" i="1" smtClean="0">
                <a:solidFill>
                  <a:srgbClr val="0000CC"/>
                </a:solidFill>
              </a:rPr>
              <a:t>Особенно часто этот "командир Р." назывался в дни героической защиты Москвы. Лишь 20 октября 1941 года в официальном сообщении было сказано, что "бойцы командира товарища Рокоссовского, отражая яростные атаки немцев, сожгли 60 танков...". И на следующий день: "21 октября части командира Рокоссовского отражали непрестанные атаки противника и сами наносили ему удары".</a:t>
            </a:r>
          </a:p>
        </p:txBody>
      </p:sp>
      <p:sp>
        <p:nvSpPr>
          <p:cNvPr id="39938" name="AutoShape 3">
            <a:hlinkClick r:id="rId2" action="ppaction://hlinksldjump" highlightClick="1"/>
          </p:cNvPr>
          <p:cNvSpPr>
            <a:spLocks noChangeArrowheads="1"/>
          </p:cNvSpPr>
          <p:nvPr/>
        </p:nvSpPr>
        <p:spPr bwMode="auto">
          <a:xfrm>
            <a:off x="8532813" y="6165850"/>
            <a:ext cx="468312" cy="549275"/>
          </a:xfrm>
          <a:prstGeom prst="actionButtonHome">
            <a:avLst/>
          </a:prstGeom>
          <a:solidFill>
            <a:schemeClr val="accent1"/>
          </a:solidFill>
          <a:ln w="9525">
            <a:noFill/>
            <a:miter lim="800000"/>
            <a:headEnd/>
            <a:tailEnd/>
          </a:ln>
        </p:spPr>
        <p:txBody>
          <a:bodyPr wrap="none" anchor="ctr"/>
          <a:lstStyle/>
          <a:p>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ru-RU" sz="4000" b="1" i="1" smtClean="0">
                <a:solidFill>
                  <a:srgbClr val="A00C2C"/>
                </a:solidFill>
              </a:rPr>
              <a:t>Главные битвы Великой Отечественной войны:</a:t>
            </a:r>
          </a:p>
        </p:txBody>
      </p:sp>
      <p:sp>
        <p:nvSpPr>
          <p:cNvPr id="16387" name="Rectangle 3"/>
          <p:cNvSpPr>
            <a:spLocks noGrp="1" noChangeArrowheads="1"/>
          </p:cNvSpPr>
          <p:nvPr>
            <p:ph type="body" idx="1"/>
          </p:nvPr>
        </p:nvSpPr>
        <p:spPr>
          <a:xfrm>
            <a:off x="457200" y="1600200"/>
            <a:ext cx="8435975" cy="4924425"/>
          </a:xfrm>
        </p:spPr>
        <p:txBody>
          <a:bodyPr/>
          <a:lstStyle/>
          <a:p>
            <a:pPr eaLnBrk="1" hangingPunct="1">
              <a:lnSpc>
                <a:spcPct val="80000"/>
              </a:lnSpc>
            </a:pPr>
            <a:r>
              <a:rPr lang="ru-RU" sz="2800" b="1" i="1" smtClean="0">
                <a:solidFill>
                  <a:srgbClr val="0000CC"/>
                </a:solidFill>
              </a:rPr>
              <a:t>Блокада Ленинграда (8 сентября 1941 — 27 января 1944)</a:t>
            </a:r>
          </a:p>
          <a:p>
            <a:pPr eaLnBrk="1" hangingPunct="1">
              <a:lnSpc>
                <a:spcPct val="80000"/>
              </a:lnSpc>
            </a:pPr>
            <a:r>
              <a:rPr lang="ru-RU" sz="2800" b="1" i="1" smtClean="0">
                <a:solidFill>
                  <a:srgbClr val="0000CC"/>
                </a:solidFill>
              </a:rPr>
              <a:t>Московская битва (30 сентября 1941 — 20 апреля 1942)</a:t>
            </a:r>
          </a:p>
          <a:p>
            <a:pPr eaLnBrk="1" hangingPunct="1">
              <a:lnSpc>
                <a:spcPct val="80000"/>
              </a:lnSpc>
            </a:pPr>
            <a:r>
              <a:rPr lang="ru-RU" sz="2800" b="1" i="1" smtClean="0">
                <a:solidFill>
                  <a:srgbClr val="0000CC"/>
                </a:solidFill>
              </a:rPr>
              <a:t>Ржевская битва (8 января 1942 — 31 марта 1943)</a:t>
            </a:r>
          </a:p>
          <a:p>
            <a:pPr eaLnBrk="1" hangingPunct="1">
              <a:lnSpc>
                <a:spcPct val="80000"/>
              </a:lnSpc>
            </a:pPr>
            <a:r>
              <a:rPr lang="ru-RU" sz="2800" b="1" i="1" smtClean="0">
                <a:solidFill>
                  <a:srgbClr val="0000CC"/>
                </a:solidFill>
              </a:rPr>
              <a:t>Сталинградская битва (17 июля 1942 — 2 февраля 1943)</a:t>
            </a:r>
          </a:p>
          <a:p>
            <a:pPr eaLnBrk="1" hangingPunct="1">
              <a:lnSpc>
                <a:spcPct val="80000"/>
              </a:lnSpc>
            </a:pPr>
            <a:r>
              <a:rPr lang="ru-RU" sz="2800" b="1" i="1" smtClean="0">
                <a:solidFill>
                  <a:srgbClr val="0000CC"/>
                </a:solidFill>
              </a:rPr>
              <a:t>Битва за Кавказ (25 июля 1942 — 9 октября 1943)</a:t>
            </a:r>
          </a:p>
          <a:p>
            <a:pPr eaLnBrk="1" hangingPunct="1">
              <a:lnSpc>
                <a:spcPct val="80000"/>
              </a:lnSpc>
            </a:pPr>
            <a:r>
              <a:rPr lang="ru-RU" sz="2800" b="1" i="1" smtClean="0">
                <a:solidFill>
                  <a:srgbClr val="0000CC"/>
                </a:solidFill>
              </a:rPr>
              <a:t>Курская битва (5 июля — 23 августа 1943)</a:t>
            </a:r>
          </a:p>
          <a:p>
            <a:pPr eaLnBrk="1" hangingPunct="1">
              <a:lnSpc>
                <a:spcPct val="80000"/>
              </a:lnSpc>
            </a:pPr>
            <a:r>
              <a:rPr lang="ru-RU" sz="2800" b="1" i="1" smtClean="0">
                <a:solidFill>
                  <a:srgbClr val="0000CC"/>
                </a:solidFill>
              </a:rPr>
              <a:t>Битва за Берлин (16 апреля — 8 мая 1945)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diamond(in)">
                                      <p:cBhvr>
                                        <p:cTn id="7" dur="2000"/>
                                        <p:tgtEl>
                                          <p:spTgt spid="16387">
                                            <p:txEl>
                                              <p:pRg st="0" end="0"/>
                                            </p:txEl>
                                          </p:spTgt>
                                        </p:tgtEl>
                                      </p:cBhvr>
                                    </p:animEffect>
                                  </p:childTnLst>
                                </p:cTn>
                              </p:par>
                            </p:childTnLst>
                          </p:cTn>
                        </p:par>
                        <p:par>
                          <p:cTn id="8" fill="hold" nodeType="afterGroup">
                            <p:stCondLst>
                              <p:cond delay="2000"/>
                            </p:stCondLst>
                            <p:childTnLst>
                              <p:par>
                                <p:cTn id="9" presetID="8" presetClass="entr" presetSubtype="16" fill="hold" nodeType="after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animEffect transition="in" filter="diamond(in)">
                                      <p:cBhvr>
                                        <p:cTn id="11" dur="2000"/>
                                        <p:tgtEl>
                                          <p:spTgt spid="16387">
                                            <p:txEl>
                                              <p:pRg st="1" end="1"/>
                                            </p:txEl>
                                          </p:spTgt>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animEffect transition="in" filter="diamond(in)">
                                      <p:cBhvr>
                                        <p:cTn id="15" dur="2000"/>
                                        <p:tgtEl>
                                          <p:spTgt spid="16387">
                                            <p:txEl>
                                              <p:pRg st="2" end="2"/>
                                            </p:txEl>
                                          </p:spTgt>
                                        </p:tgtEl>
                                      </p:cBhvr>
                                    </p:animEffect>
                                  </p:childTnLst>
                                </p:cTn>
                              </p:par>
                            </p:childTnLst>
                          </p:cTn>
                        </p:par>
                        <p:par>
                          <p:cTn id="16" fill="hold" nodeType="afterGroup">
                            <p:stCondLst>
                              <p:cond delay="6000"/>
                            </p:stCondLst>
                            <p:childTnLst>
                              <p:par>
                                <p:cTn id="17" presetID="8" presetClass="entr" presetSubtype="16" fill="hold" nodeType="after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animEffect transition="in" filter="diamond(in)">
                                      <p:cBhvr>
                                        <p:cTn id="19" dur="2000"/>
                                        <p:tgtEl>
                                          <p:spTgt spid="16387">
                                            <p:txEl>
                                              <p:pRg st="3" end="3"/>
                                            </p:txEl>
                                          </p:spTgt>
                                        </p:tgtEl>
                                      </p:cBhvr>
                                    </p:animEffect>
                                  </p:childTnLst>
                                </p:cTn>
                              </p:par>
                            </p:childTnLst>
                          </p:cTn>
                        </p:par>
                        <p:par>
                          <p:cTn id="20" fill="hold" nodeType="afterGroup">
                            <p:stCondLst>
                              <p:cond delay="8000"/>
                            </p:stCondLst>
                            <p:childTnLst>
                              <p:par>
                                <p:cTn id="21" presetID="8" presetClass="entr" presetSubtype="16" fill="hold" nodeType="afterEffect">
                                  <p:stCondLst>
                                    <p:cond delay="0"/>
                                  </p:stCondLst>
                                  <p:childTnLst>
                                    <p:set>
                                      <p:cBhvr>
                                        <p:cTn id="22" dur="1" fill="hold">
                                          <p:stCondLst>
                                            <p:cond delay="0"/>
                                          </p:stCondLst>
                                        </p:cTn>
                                        <p:tgtEl>
                                          <p:spTgt spid="16387">
                                            <p:txEl>
                                              <p:pRg st="4" end="4"/>
                                            </p:txEl>
                                          </p:spTgt>
                                        </p:tgtEl>
                                        <p:attrNameLst>
                                          <p:attrName>style.visibility</p:attrName>
                                        </p:attrNameLst>
                                      </p:cBhvr>
                                      <p:to>
                                        <p:strVal val="visible"/>
                                      </p:to>
                                    </p:set>
                                    <p:animEffect transition="in" filter="diamond(in)">
                                      <p:cBhvr>
                                        <p:cTn id="23" dur="2000"/>
                                        <p:tgtEl>
                                          <p:spTgt spid="16387">
                                            <p:txEl>
                                              <p:pRg st="4" end="4"/>
                                            </p:txEl>
                                          </p:spTgt>
                                        </p:tgtEl>
                                      </p:cBhvr>
                                    </p:animEffect>
                                  </p:childTnLst>
                                </p:cTn>
                              </p:par>
                            </p:childTnLst>
                          </p:cTn>
                        </p:par>
                        <p:par>
                          <p:cTn id="24" fill="hold" nodeType="afterGroup">
                            <p:stCondLst>
                              <p:cond delay="10000"/>
                            </p:stCondLst>
                            <p:childTnLst>
                              <p:par>
                                <p:cTn id="25" presetID="8" presetClass="entr" presetSubtype="16" fill="hold" nodeType="afterEffect">
                                  <p:stCondLst>
                                    <p:cond delay="0"/>
                                  </p:stCondLst>
                                  <p:childTnLst>
                                    <p:set>
                                      <p:cBhvr>
                                        <p:cTn id="26" dur="1" fill="hold">
                                          <p:stCondLst>
                                            <p:cond delay="0"/>
                                          </p:stCondLst>
                                        </p:cTn>
                                        <p:tgtEl>
                                          <p:spTgt spid="16387">
                                            <p:txEl>
                                              <p:pRg st="5" end="5"/>
                                            </p:txEl>
                                          </p:spTgt>
                                        </p:tgtEl>
                                        <p:attrNameLst>
                                          <p:attrName>style.visibility</p:attrName>
                                        </p:attrNameLst>
                                      </p:cBhvr>
                                      <p:to>
                                        <p:strVal val="visible"/>
                                      </p:to>
                                    </p:set>
                                    <p:animEffect transition="in" filter="diamond(in)">
                                      <p:cBhvr>
                                        <p:cTn id="27" dur="2000"/>
                                        <p:tgtEl>
                                          <p:spTgt spid="16387">
                                            <p:txEl>
                                              <p:pRg st="5" end="5"/>
                                            </p:txEl>
                                          </p:spTgt>
                                        </p:tgtEl>
                                      </p:cBhvr>
                                    </p:animEffect>
                                  </p:childTnLst>
                                </p:cTn>
                              </p:par>
                            </p:childTnLst>
                          </p:cTn>
                        </p:par>
                        <p:par>
                          <p:cTn id="28" fill="hold" nodeType="afterGroup">
                            <p:stCondLst>
                              <p:cond delay="12000"/>
                            </p:stCondLst>
                            <p:childTnLst>
                              <p:par>
                                <p:cTn id="29" presetID="8" presetClass="entr" presetSubtype="16" fill="hold" nodeType="afterEffect">
                                  <p:stCondLst>
                                    <p:cond delay="0"/>
                                  </p:stCondLst>
                                  <p:childTnLst>
                                    <p:set>
                                      <p:cBhvr>
                                        <p:cTn id="30" dur="1" fill="hold">
                                          <p:stCondLst>
                                            <p:cond delay="0"/>
                                          </p:stCondLst>
                                        </p:cTn>
                                        <p:tgtEl>
                                          <p:spTgt spid="16387">
                                            <p:txEl>
                                              <p:pRg st="6" end="6"/>
                                            </p:txEl>
                                          </p:spTgt>
                                        </p:tgtEl>
                                        <p:attrNameLst>
                                          <p:attrName>style.visibility</p:attrName>
                                        </p:attrNameLst>
                                      </p:cBhvr>
                                      <p:to>
                                        <p:strVal val="visible"/>
                                      </p:to>
                                    </p:set>
                                    <p:animEffect transition="in" filter="diamond(in)">
                                      <p:cBhvr>
                                        <p:cTn id="31" dur="2000"/>
                                        <p:tgtEl>
                                          <p:spTgt spid="16387">
                                            <p:txEl>
                                              <p:pRg st="6" end="6"/>
                                            </p:txEl>
                                          </p:spTgt>
                                        </p:tgtEl>
                                      </p:cBhvr>
                                    </p:animEffect>
                                  </p:childTnLst>
                                </p:cTn>
                              </p:par>
                            </p:childTnLst>
                          </p:cTn>
                        </p:par>
                        <p:par>
                          <p:cTn id="32" fill="hold" nodeType="afterGroup">
                            <p:stCondLst>
                              <p:cond delay="14000"/>
                            </p:stCondLst>
                            <p:childTnLst>
                              <p:par>
                                <p:cTn id="33" presetID="36" presetClass="emph" presetSubtype="0" fill="hold" grpId="0" nodeType="afterEffect">
                                  <p:stCondLst>
                                    <p:cond delay="0"/>
                                  </p:stCondLst>
                                  <p:iterate type="lt">
                                    <p:tmPct val="10000"/>
                                  </p:iterate>
                                  <p:childTnLst>
                                    <p:animScale>
                                      <p:cBhvr>
                                        <p:cTn id="34" dur="250" autoRev="1" fill="hold">
                                          <p:stCondLst>
                                            <p:cond delay="0"/>
                                          </p:stCondLst>
                                        </p:cTn>
                                        <p:tgtEl>
                                          <p:spTgt spid="16386"/>
                                        </p:tgtEl>
                                      </p:cBhvr>
                                      <p:to x="80000" y="100000"/>
                                    </p:animScale>
                                    <p:anim by="(#ppt_w*0.10)" calcmode="lin" valueType="num">
                                      <p:cBhvr>
                                        <p:cTn id="35" dur="250" autoRev="1" fill="hold">
                                          <p:stCondLst>
                                            <p:cond delay="0"/>
                                          </p:stCondLst>
                                        </p:cTn>
                                        <p:tgtEl>
                                          <p:spTgt spid="16386"/>
                                        </p:tgtEl>
                                        <p:attrNameLst>
                                          <p:attrName>ppt_x</p:attrName>
                                        </p:attrNameLst>
                                      </p:cBhvr>
                                    </p:anim>
                                    <p:anim by="(-#ppt_w*0.10)" calcmode="lin" valueType="num">
                                      <p:cBhvr>
                                        <p:cTn id="36" dur="250" autoRev="1" fill="hold">
                                          <p:stCondLst>
                                            <p:cond delay="0"/>
                                          </p:stCondLst>
                                        </p:cTn>
                                        <p:tgtEl>
                                          <p:spTgt spid="16386"/>
                                        </p:tgtEl>
                                        <p:attrNameLst>
                                          <p:attrName>ppt_y</p:attrName>
                                        </p:attrNameLst>
                                      </p:cBhvr>
                                    </p:anim>
                                    <p:animRot by="-480000">
                                      <p:cBhvr>
                                        <p:cTn id="37" dur="250" autoRev="1" fill="hold">
                                          <p:stCondLst>
                                            <p:cond delay="0"/>
                                          </p:stCondLst>
                                        </p:cTn>
                                        <p:tgtEl>
                                          <p:spTgt spid="1638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06437"/>
          </a:xfrm>
        </p:spPr>
        <p:txBody>
          <a:bodyPr/>
          <a:lstStyle/>
          <a:p>
            <a:pPr eaLnBrk="1" hangingPunct="1"/>
            <a:r>
              <a:rPr lang="ru-RU" b="1" i="1" smtClean="0">
                <a:solidFill>
                  <a:srgbClr val="FF0000"/>
                </a:solidFill>
              </a:rPr>
              <a:t>Июнь 1941 - май 1945</a:t>
            </a:r>
          </a:p>
        </p:txBody>
      </p:sp>
      <p:sp>
        <p:nvSpPr>
          <p:cNvPr id="18435" name="Rectangle 3"/>
          <p:cNvSpPr>
            <a:spLocks noGrp="1" noChangeArrowheads="1"/>
          </p:cNvSpPr>
          <p:nvPr>
            <p:ph type="body" idx="1"/>
          </p:nvPr>
        </p:nvSpPr>
        <p:spPr>
          <a:xfrm>
            <a:off x="457200" y="1125538"/>
            <a:ext cx="8229600" cy="4319587"/>
          </a:xfrm>
        </p:spPr>
        <p:txBody>
          <a:bodyPr/>
          <a:lstStyle/>
          <a:p>
            <a:pPr eaLnBrk="1" hangingPunct="1">
              <a:lnSpc>
                <a:spcPct val="90000"/>
              </a:lnSpc>
              <a:buFontTx/>
              <a:buNone/>
            </a:pPr>
            <a:r>
              <a:rPr lang="ru-RU" sz="3600" b="1" i="1" smtClean="0">
                <a:solidFill>
                  <a:srgbClr val="0000CC"/>
                </a:solidFill>
              </a:rPr>
              <a:t>Крупное выступление ударных сил мирового империализма против социализма - одно из тягчайших испытаний, когда-либо пережитых Советской страной длилось</a:t>
            </a:r>
          </a:p>
          <a:p>
            <a:pPr eaLnBrk="1" hangingPunct="1">
              <a:lnSpc>
                <a:spcPct val="90000"/>
              </a:lnSpc>
              <a:buFontTx/>
              <a:buNone/>
            </a:pPr>
            <a:r>
              <a:rPr lang="ru-RU" sz="3600" smtClean="0"/>
              <a:t>        </a:t>
            </a:r>
            <a:r>
              <a:rPr lang="ru-RU" sz="5400" b="1" i="1" smtClean="0">
                <a:solidFill>
                  <a:srgbClr val="A00C2C"/>
                </a:solidFill>
              </a:rPr>
              <a:t>1418 дней и ночей</a:t>
            </a:r>
          </a:p>
          <a:p>
            <a:pPr eaLnBrk="1" hangingPunct="1">
              <a:lnSpc>
                <a:spcPct val="90000"/>
              </a:lnSpc>
              <a:buFontTx/>
              <a:buNone/>
            </a:pPr>
            <a:endParaRPr lang="ru-RU" sz="5400" i="1" smtClean="0">
              <a:solidFill>
                <a:srgbClr val="A00C2C"/>
              </a:solidFill>
            </a:endParaRPr>
          </a:p>
          <a:p>
            <a:pPr eaLnBrk="1" hangingPunct="1">
              <a:lnSpc>
                <a:spcPct val="90000"/>
              </a:lnSpc>
              <a:buFontTx/>
              <a:buNone/>
            </a:pPr>
            <a:endParaRPr lang="ru-RU" sz="3600" smtClean="0">
              <a:solidFill>
                <a:srgbClr val="A00C2C"/>
              </a:solidFill>
            </a:endParaRPr>
          </a:p>
          <a:p>
            <a:pPr eaLnBrk="1" hangingPunct="1">
              <a:lnSpc>
                <a:spcPct val="90000"/>
              </a:lnSpc>
            </a:pPr>
            <a:endParaRPr lang="ru-RU" sz="2800" smtClean="0"/>
          </a:p>
        </p:txBody>
      </p:sp>
      <p:pic>
        <p:nvPicPr>
          <p:cNvPr id="43011" name="Picture 4" descr="58009"/>
          <p:cNvPicPr>
            <a:picLocks noChangeAspect="1" noChangeArrowheads="1" noCrop="1"/>
          </p:cNvPicPr>
          <p:nvPr/>
        </p:nvPicPr>
        <p:blipFill>
          <a:blip r:embed="rId2"/>
          <a:srcRect/>
          <a:stretch>
            <a:fillRect/>
          </a:stretch>
        </p:blipFill>
        <p:spPr bwMode="auto">
          <a:xfrm>
            <a:off x="7740650" y="4508500"/>
            <a:ext cx="1223963" cy="2160588"/>
          </a:xfrm>
          <a:prstGeom prst="rect">
            <a:avLst/>
          </a:prstGeom>
          <a:noFill/>
          <a:ln w="9525">
            <a:noFill/>
            <a:miter lim="800000"/>
            <a:headEnd/>
            <a:tailEnd/>
          </a:ln>
        </p:spPr>
      </p:pic>
      <p:pic>
        <p:nvPicPr>
          <p:cNvPr id="43012" name="Picture 5" descr="58009"/>
          <p:cNvPicPr>
            <a:picLocks noChangeAspect="1" noChangeArrowheads="1" noCrop="1"/>
          </p:cNvPicPr>
          <p:nvPr/>
        </p:nvPicPr>
        <p:blipFill>
          <a:blip r:embed="rId2"/>
          <a:srcRect/>
          <a:stretch>
            <a:fillRect/>
          </a:stretch>
        </p:blipFill>
        <p:spPr bwMode="auto">
          <a:xfrm>
            <a:off x="250825" y="4508500"/>
            <a:ext cx="1223963" cy="21605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diamond(in)">
                                      <p:cBhvr>
                                        <p:cTn id="7" dur="2000"/>
                                        <p:tgtEl>
                                          <p:spTgt spid="18434"/>
                                        </p:tgtEl>
                                      </p:cBhvr>
                                    </p:animEffect>
                                  </p:childTnLst>
                                </p:cTn>
                              </p:par>
                            </p:childTnLst>
                          </p:cTn>
                        </p:par>
                        <p:par>
                          <p:cTn id="8" fill="hold" nodeType="afterGroup">
                            <p:stCondLst>
                              <p:cond delay="2000"/>
                            </p:stCondLst>
                            <p:childTnLst>
                              <p:par>
                                <p:cTn id="9" presetID="8" presetClass="entr" presetSubtype="16" fill="hold" nodeType="afterEffect">
                                  <p:stCondLst>
                                    <p:cond delay="0"/>
                                  </p:stCondLst>
                                  <p:childTnLst>
                                    <p:set>
                                      <p:cBhvr>
                                        <p:cTn id="10" dur="1" fill="hold">
                                          <p:stCondLst>
                                            <p:cond delay="0"/>
                                          </p:stCondLst>
                                        </p:cTn>
                                        <p:tgtEl>
                                          <p:spTgt spid="18435">
                                            <p:txEl>
                                              <p:pRg st="0" end="0"/>
                                            </p:txEl>
                                          </p:spTgt>
                                        </p:tgtEl>
                                        <p:attrNameLst>
                                          <p:attrName>style.visibility</p:attrName>
                                        </p:attrNameLst>
                                      </p:cBhvr>
                                      <p:to>
                                        <p:strVal val="visible"/>
                                      </p:to>
                                    </p:set>
                                    <p:animEffect transition="in" filter="diamond(in)">
                                      <p:cBhvr>
                                        <p:cTn id="11" dur="2000"/>
                                        <p:tgtEl>
                                          <p:spTgt spid="18435">
                                            <p:txEl>
                                              <p:pRg st="0" end="0"/>
                                            </p:txEl>
                                          </p:spTgt>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18435">
                                            <p:txEl>
                                              <p:pRg st="1" end="1"/>
                                            </p:txEl>
                                          </p:spTgt>
                                        </p:tgtEl>
                                        <p:attrNameLst>
                                          <p:attrName>style.visibility</p:attrName>
                                        </p:attrNameLst>
                                      </p:cBhvr>
                                      <p:to>
                                        <p:strVal val="visible"/>
                                      </p:to>
                                    </p:set>
                                    <p:animEffect transition="in" filter="diamond(in)">
                                      <p:cBhvr>
                                        <p:cTn id="15" dur="2000"/>
                                        <p:tgtEl>
                                          <p:spTgt spid="184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for_motherland"/>
          <p:cNvPicPr>
            <a:picLocks noChangeAspect="1" noChangeArrowheads="1"/>
          </p:cNvPicPr>
          <p:nvPr/>
        </p:nvPicPr>
        <p:blipFill>
          <a:blip r:embed="rId2"/>
          <a:srcRect/>
          <a:stretch>
            <a:fillRect/>
          </a:stretch>
        </p:blipFill>
        <p:spPr bwMode="auto">
          <a:xfrm>
            <a:off x="214313" y="285750"/>
            <a:ext cx="3500437" cy="4857750"/>
          </a:xfrm>
          <a:prstGeom prst="rect">
            <a:avLst/>
          </a:prstGeom>
          <a:noFill/>
          <a:ln w="9525">
            <a:noFill/>
            <a:miter lim="800000"/>
            <a:headEnd/>
            <a:tailEnd/>
          </a:ln>
        </p:spPr>
      </p:pic>
      <p:pic>
        <p:nvPicPr>
          <p:cNvPr id="44034" name="Picture 3"/>
          <p:cNvPicPr>
            <a:picLocks noChangeAspect="1" noChangeArrowheads="1"/>
          </p:cNvPicPr>
          <p:nvPr/>
        </p:nvPicPr>
        <p:blipFill>
          <a:blip r:embed="rId3"/>
          <a:srcRect/>
          <a:stretch>
            <a:fillRect/>
          </a:stretch>
        </p:blipFill>
        <p:spPr bwMode="auto">
          <a:xfrm>
            <a:off x="3643313" y="2214563"/>
            <a:ext cx="5314950" cy="4367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diamond(in)">
                                      <p:cBhvr>
                                        <p:cTn id="7" dur="20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WordArt 2"/>
          <p:cNvSpPr>
            <a:spLocks noChangeArrowheads="1" noChangeShapeType="1" noTextEdit="1"/>
          </p:cNvSpPr>
          <p:nvPr/>
        </p:nvSpPr>
        <p:spPr bwMode="auto">
          <a:xfrm>
            <a:off x="0" y="1143000"/>
            <a:ext cx="7416800" cy="4967288"/>
          </a:xfrm>
          <a:prstGeom prst="rect">
            <a:avLst/>
          </a:prstGeom>
        </p:spPr>
        <p:txBody>
          <a:bodyPr wrap="none" fromWordArt="1">
            <a:prstTxWarp prst="textCascadeUp">
              <a:avLst>
                <a:gd name="adj" fmla="val 44444"/>
              </a:avLst>
            </a:prstTxWarp>
            <a:scene3d>
              <a:camera prst="legacyPerspectiveFront">
                <a:rot lat="20519989" lon="1080000" rev="0"/>
              </a:camera>
              <a:lightRig rig="legacyHarsh2" dir="b"/>
            </a:scene3d>
            <a:sp3d extrusionH="430200" prstMaterial="legacyMatte">
              <a:extrusionClr>
                <a:srgbClr val="FF6600"/>
              </a:extrusionClr>
            </a:sp3d>
          </a:bodyPr>
          <a:lstStyle/>
          <a:p>
            <a:pPr algn="ctr"/>
            <a:r>
              <a:rPr lang="ru-RU" sz="3600" kern="10">
                <a:ln w="9525">
                  <a:round/>
                  <a:headEnd/>
                  <a:tailEnd/>
                </a:ln>
                <a:gradFill rotWithShape="1">
                  <a:gsLst>
                    <a:gs pos="0">
                      <a:srgbClr val="FFE701"/>
                    </a:gs>
                    <a:gs pos="100000">
                      <a:srgbClr val="FE3E02"/>
                    </a:gs>
                  </a:gsLst>
                  <a:lin ang="5400000" scaled="1"/>
                </a:gradFill>
                <a:latin typeface="Impact"/>
              </a:rPr>
              <a:t>Окончание войны</a:t>
            </a:r>
          </a:p>
          <a:p>
            <a:pPr algn="ctr"/>
            <a:r>
              <a:rPr lang="ru-RU" sz="3600" kern="10">
                <a:ln w="9525">
                  <a:round/>
                  <a:headEnd/>
                  <a:tailEnd/>
                </a:ln>
                <a:gradFill rotWithShape="1">
                  <a:gsLst>
                    <a:gs pos="0">
                      <a:srgbClr val="FFE701"/>
                    </a:gs>
                    <a:gs pos="100000">
                      <a:srgbClr val="FE3E02"/>
                    </a:gs>
                  </a:gsLst>
                  <a:lin ang="5400000" scaled="1"/>
                </a:gradFill>
                <a:latin typeface="Impact"/>
              </a:rPr>
              <a:t>1945 год</a:t>
            </a:r>
          </a:p>
        </p:txBody>
      </p:sp>
      <p:pic>
        <p:nvPicPr>
          <p:cNvPr id="48130" name="Picture 3" descr="433px-Da_zdravstvuet_nasha_Pobeda!_Marka_SSSR_1945"/>
          <p:cNvPicPr>
            <a:picLocks noChangeAspect="1" noChangeArrowheads="1"/>
          </p:cNvPicPr>
          <p:nvPr/>
        </p:nvPicPr>
        <p:blipFill>
          <a:blip r:embed="rId2"/>
          <a:srcRect/>
          <a:stretch>
            <a:fillRect/>
          </a:stretch>
        </p:blipFill>
        <p:spPr bwMode="auto">
          <a:xfrm>
            <a:off x="285750" y="214313"/>
            <a:ext cx="1512888" cy="1944687"/>
          </a:xfrm>
          <a:prstGeom prst="rect">
            <a:avLst/>
          </a:prstGeom>
          <a:noFill/>
          <a:ln w="9525">
            <a:noFill/>
            <a:miter lim="800000"/>
            <a:headEnd/>
            <a:tailEnd/>
          </a:ln>
        </p:spPr>
      </p:pic>
      <p:pic>
        <p:nvPicPr>
          <p:cNvPr id="48131" name="Picture 4" descr="e14f426ee6bcc21d8a3c6a75693740b7"/>
          <p:cNvPicPr>
            <a:picLocks noChangeAspect="1" noChangeArrowheads="1"/>
          </p:cNvPicPr>
          <p:nvPr/>
        </p:nvPicPr>
        <p:blipFill>
          <a:blip r:embed="rId3"/>
          <a:srcRect/>
          <a:stretch>
            <a:fillRect/>
          </a:stretch>
        </p:blipFill>
        <p:spPr bwMode="auto">
          <a:xfrm>
            <a:off x="5940425" y="2349500"/>
            <a:ext cx="2830513" cy="3810000"/>
          </a:xfrm>
          <a:prstGeom prst="rect">
            <a:avLst/>
          </a:prstGeom>
          <a:noFill/>
          <a:ln w="9525">
            <a:noFill/>
            <a:miter lim="800000"/>
            <a:headEnd/>
            <a:tailEnd/>
          </a:ln>
        </p:spPr>
      </p:pic>
      <p:sp>
        <p:nvSpPr>
          <p:cNvPr id="48132" name="AutoShape 5">
            <a:hlinkClick r:id="rId4" action="ppaction://hlinksldjump" highlightClick="1"/>
          </p:cNvPr>
          <p:cNvSpPr>
            <a:spLocks noChangeArrowheads="1"/>
          </p:cNvSpPr>
          <p:nvPr/>
        </p:nvSpPr>
        <p:spPr bwMode="auto">
          <a:xfrm>
            <a:off x="8532813" y="6308725"/>
            <a:ext cx="433387" cy="404813"/>
          </a:xfrm>
          <a:prstGeom prst="actionButtonHome">
            <a:avLst/>
          </a:prstGeom>
          <a:solidFill>
            <a:schemeClr val="accent1"/>
          </a:solidFill>
          <a:ln w="9525">
            <a:noFill/>
            <a:miter lim="800000"/>
            <a:headEnd/>
            <a:tailEnd/>
          </a:ln>
        </p:spPr>
        <p:txBody>
          <a:bodyPr wrap="none" anchor="ctr"/>
          <a:lstStyle/>
          <a:p>
            <a:endParaRPr lang="ru-R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body" idx="1"/>
          </p:nvPr>
        </p:nvSpPr>
        <p:spPr>
          <a:xfrm>
            <a:off x="3635375" y="0"/>
            <a:ext cx="5329238" cy="6858000"/>
          </a:xfrm>
        </p:spPr>
        <p:txBody>
          <a:bodyPr/>
          <a:lstStyle/>
          <a:p>
            <a:pPr algn="ctr" eaLnBrk="1" hangingPunct="1">
              <a:lnSpc>
                <a:spcPct val="80000"/>
              </a:lnSpc>
              <a:buFontTx/>
              <a:buNone/>
            </a:pPr>
            <a:r>
              <a:rPr lang="ru-RU" sz="2800" b="1" i="1" u="sng" smtClean="0">
                <a:solidFill>
                  <a:srgbClr val="0000CC"/>
                </a:solidFill>
              </a:rPr>
              <a:t>В Берлинской операции</a:t>
            </a:r>
            <a:r>
              <a:rPr lang="ru-RU" sz="2800" b="1" i="1" smtClean="0">
                <a:solidFill>
                  <a:srgbClr val="0000CC"/>
                </a:solidFill>
              </a:rPr>
              <a:t> принимали участие более 2 миллионов солдат и офицеров, 6 250 танков и самоходных орудий, 41 600 орудий и миномётов, 7 500 самолётов.</a:t>
            </a:r>
          </a:p>
          <a:p>
            <a:pPr algn="ctr" eaLnBrk="1" hangingPunct="1">
              <a:lnSpc>
                <a:spcPct val="80000"/>
              </a:lnSpc>
              <a:buFontTx/>
              <a:buNone/>
            </a:pPr>
            <a:r>
              <a:rPr lang="ru-RU" sz="2800" b="1" i="1" smtClean="0">
                <a:solidFill>
                  <a:srgbClr val="0000CC"/>
                </a:solidFill>
              </a:rPr>
              <a:t>Потери Красной Армии оказались огромными. </a:t>
            </a:r>
          </a:p>
          <a:p>
            <a:pPr algn="ctr" eaLnBrk="1" hangingPunct="1">
              <a:lnSpc>
                <a:spcPct val="80000"/>
              </a:lnSpc>
              <a:buFontTx/>
              <a:buNone/>
            </a:pPr>
            <a:r>
              <a:rPr lang="ru-RU" sz="2800" b="1" i="1" smtClean="0">
                <a:solidFill>
                  <a:srgbClr val="FF0000"/>
                </a:solidFill>
              </a:rPr>
              <a:t>Главную задачу операции советские войска решили</a:t>
            </a:r>
            <a:r>
              <a:rPr lang="ru-RU" sz="2800" b="1" i="1" smtClean="0">
                <a:solidFill>
                  <a:srgbClr val="0000CC"/>
                </a:solidFill>
              </a:rPr>
              <a:t> </a:t>
            </a:r>
            <a:r>
              <a:rPr lang="ru-RU" sz="2800" b="1" i="1" smtClean="0">
                <a:solidFill>
                  <a:srgbClr val="FF0000"/>
                </a:solidFill>
              </a:rPr>
              <a:t>полностью</a:t>
            </a:r>
            <a:r>
              <a:rPr lang="ru-RU" sz="2800" b="1" i="1" smtClean="0">
                <a:solidFill>
                  <a:srgbClr val="0000CC"/>
                </a:solidFill>
              </a:rPr>
              <a:t>: разгромили 70 пехотных, 12 танковых и 11 моторизованных дивизий противника, взяли в плен около 480 тысяч человек.</a:t>
            </a:r>
          </a:p>
        </p:txBody>
      </p:sp>
      <p:pic>
        <p:nvPicPr>
          <p:cNvPr id="50178" name="Picture 3" descr="1195841938"/>
          <p:cNvPicPr>
            <a:picLocks noChangeAspect="1" noChangeArrowheads="1"/>
          </p:cNvPicPr>
          <p:nvPr/>
        </p:nvPicPr>
        <p:blipFill>
          <a:blip r:embed="rId2"/>
          <a:srcRect/>
          <a:stretch>
            <a:fillRect/>
          </a:stretch>
        </p:blipFill>
        <p:spPr bwMode="auto">
          <a:xfrm>
            <a:off x="323850" y="3573463"/>
            <a:ext cx="3025775" cy="3095625"/>
          </a:xfrm>
          <a:prstGeom prst="rect">
            <a:avLst/>
          </a:prstGeom>
          <a:noFill/>
          <a:ln w="9525">
            <a:noFill/>
            <a:miter lim="800000"/>
            <a:headEnd/>
            <a:tailEnd/>
          </a:ln>
        </p:spPr>
      </p:pic>
      <p:pic>
        <p:nvPicPr>
          <p:cNvPr id="50179" name="Picture 4" descr="1000167109"/>
          <p:cNvPicPr>
            <a:picLocks noChangeAspect="1" noChangeArrowheads="1"/>
          </p:cNvPicPr>
          <p:nvPr/>
        </p:nvPicPr>
        <p:blipFill>
          <a:blip r:embed="rId3"/>
          <a:srcRect/>
          <a:stretch>
            <a:fillRect/>
          </a:stretch>
        </p:blipFill>
        <p:spPr bwMode="auto">
          <a:xfrm>
            <a:off x="323850" y="115888"/>
            <a:ext cx="3024188" cy="3168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285750" y="1700213"/>
            <a:ext cx="8572500" cy="4894262"/>
          </a:xfrm>
          <a:prstGeom prst="rect">
            <a:avLst/>
          </a:prstGeom>
          <a:noFill/>
          <a:ln w="9525">
            <a:noFill/>
            <a:miter lim="800000"/>
            <a:headEnd/>
            <a:tailEnd/>
          </a:ln>
        </p:spPr>
        <p:txBody>
          <a:bodyPr>
            <a:spAutoFit/>
          </a:bodyPr>
          <a:lstStyle/>
          <a:p>
            <a:r>
              <a:rPr lang="ru-RU" sz="3200" b="1" i="1" u="sng">
                <a:solidFill>
                  <a:srgbClr val="C00000"/>
                </a:solidFill>
              </a:rPr>
              <a:t>8 мая </a:t>
            </a:r>
            <a:r>
              <a:rPr lang="ru-RU" sz="2800" b="1" i="1">
                <a:solidFill>
                  <a:srgbClr val="C00000"/>
                </a:solidFill>
              </a:rPr>
              <a:t>в пригороде Берлина, Карлсхорсте, немецкий фельдмаршал, бывший начальник штаба Верховного командования вермахта,</a:t>
            </a:r>
          </a:p>
          <a:p>
            <a:r>
              <a:rPr lang="ru-RU" sz="2800" b="1" i="1">
                <a:solidFill>
                  <a:srgbClr val="C00000"/>
                </a:solidFill>
              </a:rPr>
              <a:t> В. Кейтель, главнокомандующий военно-морскими силами адмирал флота </a:t>
            </a:r>
          </a:p>
          <a:p>
            <a:r>
              <a:rPr lang="ru-RU" sz="2800" b="1" i="1">
                <a:solidFill>
                  <a:srgbClr val="C00000"/>
                </a:solidFill>
              </a:rPr>
              <a:t>Х. Фридебург и генерал-полковник авиации </a:t>
            </a:r>
          </a:p>
          <a:p>
            <a:r>
              <a:rPr lang="ru-RU" sz="2800" b="1" i="1">
                <a:solidFill>
                  <a:srgbClr val="C00000"/>
                </a:solidFill>
              </a:rPr>
              <a:t>Г. Штумпф подписали акт о безоговорочной капитуляции фашистской Германии. </a:t>
            </a:r>
          </a:p>
          <a:p>
            <a:pPr algn="ctr"/>
            <a:r>
              <a:rPr lang="ru-RU" sz="2800" b="1" i="1" u="sng">
                <a:solidFill>
                  <a:srgbClr val="C00000"/>
                </a:solidFill>
              </a:rPr>
              <a:t>С советской стороны его подписал </a:t>
            </a:r>
          </a:p>
          <a:p>
            <a:pPr algn="ctr"/>
            <a:r>
              <a:rPr lang="ru-RU" sz="2800" b="1" i="1" u="sng">
                <a:solidFill>
                  <a:srgbClr val="C00000"/>
                </a:solidFill>
              </a:rPr>
              <a:t>маршал Советского Союза </a:t>
            </a:r>
          </a:p>
          <a:p>
            <a:pPr algn="ctr"/>
            <a:r>
              <a:rPr lang="ru-RU" sz="2800" b="1" i="1" u="sng">
                <a:solidFill>
                  <a:srgbClr val="C00000"/>
                </a:solidFill>
              </a:rPr>
              <a:t>Георгий Константинович Жуков. </a:t>
            </a:r>
          </a:p>
        </p:txBody>
      </p:sp>
      <p:sp>
        <p:nvSpPr>
          <p:cNvPr id="28675" name="WordArt 3"/>
          <p:cNvSpPr>
            <a:spLocks noChangeArrowheads="1" noChangeShapeType="1" noTextEdit="1"/>
          </p:cNvSpPr>
          <p:nvPr/>
        </p:nvSpPr>
        <p:spPr bwMode="auto">
          <a:xfrm>
            <a:off x="1763713" y="333375"/>
            <a:ext cx="5184775" cy="1295400"/>
          </a:xfrm>
          <a:prstGeom prst="rect">
            <a:avLst/>
          </a:prstGeom>
        </p:spPr>
        <p:txBody>
          <a:bodyPr wrap="none" fromWordArt="1">
            <a:prstTxWarp prst="textCascadeUp">
              <a:avLst>
                <a:gd name="adj" fmla="val 44444"/>
              </a:avLst>
            </a:prstTxWarp>
            <a:scene3d>
              <a:camera prst="legacyPerspectiveFront">
                <a:rot lat="20519989" lon="1080000" rev="0"/>
              </a:camera>
              <a:lightRig rig="legacyHarsh2" dir="b"/>
            </a:scene3d>
            <a:sp3d extrusionH="430200" prstMaterial="legacyMatte">
              <a:extrusionClr>
                <a:srgbClr val="FF6600"/>
              </a:extrusionClr>
            </a:sp3d>
          </a:bodyPr>
          <a:lstStyle/>
          <a:p>
            <a:pPr algn="ctr"/>
            <a:r>
              <a:rPr lang="ru-RU" sz="3600" kern="10">
                <a:ln w="9525">
                  <a:round/>
                  <a:headEnd/>
                  <a:tailEnd/>
                </a:ln>
                <a:gradFill rotWithShape="1">
                  <a:gsLst>
                    <a:gs pos="0">
                      <a:srgbClr val="FFE701"/>
                    </a:gs>
                    <a:gs pos="100000">
                      <a:srgbClr val="FE3E02"/>
                    </a:gs>
                  </a:gsLst>
                  <a:lin ang="5400000" scaled="1"/>
                </a:gradFill>
                <a:latin typeface="Impact"/>
              </a:rPr>
              <a:t>8 мая 1945 года</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8675"/>
                                        </p:tgtEl>
                                        <p:attrNameLst>
                                          <p:attrName>style.visibility</p:attrName>
                                        </p:attrNameLst>
                                      </p:cBhvr>
                                      <p:to>
                                        <p:strVal val="visible"/>
                                      </p:to>
                                    </p:set>
                                    <p:anim calcmode="lin" valueType="num">
                                      <p:cBhvr>
                                        <p:cTn id="7" dur="1000" fill="hold"/>
                                        <p:tgtEl>
                                          <p:spTgt spid="28675"/>
                                        </p:tgtEl>
                                        <p:attrNameLst>
                                          <p:attrName>ppt_w</p:attrName>
                                        </p:attrNameLst>
                                      </p:cBhvr>
                                      <p:tavLst>
                                        <p:tav tm="0">
                                          <p:val>
                                            <p:strVal val="#ppt_w+.3"/>
                                          </p:val>
                                        </p:tav>
                                        <p:tav tm="100000">
                                          <p:val>
                                            <p:strVal val="#ppt_w"/>
                                          </p:val>
                                        </p:tav>
                                      </p:tavLst>
                                    </p:anim>
                                    <p:anim calcmode="lin" valueType="num">
                                      <p:cBhvr>
                                        <p:cTn id="8" dur="1000" fill="hold"/>
                                        <p:tgtEl>
                                          <p:spTgt spid="28675"/>
                                        </p:tgtEl>
                                        <p:attrNameLst>
                                          <p:attrName>ppt_h</p:attrName>
                                        </p:attrNameLst>
                                      </p:cBhvr>
                                      <p:tavLst>
                                        <p:tav tm="0">
                                          <p:val>
                                            <p:strVal val="#ppt_h"/>
                                          </p:val>
                                        </p:tav>
                                        <p:tav tm="100000">
                                          <p:val>
                                            <p:strVal val="#ppt_h"/>
                                          </p:val>
                                        </p:tav>
                                      </p:tavLst>
                                    </p:anim>
                                    <p:animEffect transition="in" filter="fade">
                                      <p:cBhvr>
                                        <p:cTn id="9" dur="1000"/>
                                        <p:tgtEl>
                                          <p:spTgt spid="28675"/>
                                        </p:tgtEl>
                                      </p:cBhvr>
                                    </p:animEffect>
                                  </p:childTnLst>
                                </p:cTn>
                              </p:par>
                            </p:childTnLst>
                          </p:cTn>
                        </p:par>
                        <p:par>
                          <p:cTn id="10" fill="hold" nodeType="afterGroup">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28674"/>
                                        </p:tgtEl>
                                        <p:attrNameLst>
                                          <p:attrName>style.visibility</p:attrName>
                                        </p:attrNameLst>
                                      </p:cBhvr>
                                      <p:to>
                                        <p:strVal val="visible"/>
                                      </p:to>
                                    </p:set>
                                    <p:anim calcmode="lin" valueType="num">
                                      <p:cBhvr>
                                        <p:cTn id="13" dur="1000" fill="hold"/>
                                        <p:tgtEl>
                                          <p:spTgt spid="28674"/>
                                        </p:tgtEl>
                                        <p:attrNameLst>
                                          <p:attrName>ppt_w</p:attrName>
                                        </p:attrNameLst>
                                      </p:cBhvr>
                                      <p:tavLst>
                                        <p:tav tm="0">
                                          <p:val>
                                            <p:strVal val="#ppt_w+.3"/>
                                          </p:val>
                                        </p:tav>
                                        <p:tav tm="100000">
                                          <p:val>
                                            <p:strVal val="#ppt_w"/>
                                          </p:val>
                                        </p:tav>
                                      </p:tavLst>
                                    </p:anim>
                                    <p:anim calcmode="lin" valueType="num">
                                      <p:cBhvr>
                                        <p:cTn id="14" dur="1000" fill="hold"/>
                                        <p:tgtEl>
                                          <p:spTgt spid="28674"/>
                                        </p:tgtEl>
                                        <p:attrNameLst>
                                          <p:attrName>ppt_h</p:attrName>
                                        </p:attrNameLst>
                                      </p:cBhvr>
                                      <p:tavLst>
                                        <p:tav tm="0">
                                          <p:val>
                                            <p:strVal val="#ppt_h"/>
                                          </p:val>
                                        </p:tav>
                                        <p:tav tm="100000">
                                          <p:val>
                                            <p:strVal val="#ppt_h"/>
                                          </p:val>
                                        </p:tav>
                                      </p:tavLst>
                                    </p:anim>
                                    <p:animEffect transition="in" filter="fade">
                                      <p:cBhvr>
                                        <p:cTn id="15" dur="10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2" descr="43-8-1"/>
          <p:cNvPicPr>
            <a:picLocks noChangeAspect="1" noChangeArrowheads="1"/>
          </p:cNvPicPr>
          <p:nvPr/>
        </p:nvPicPr>
        <p:blipFill>
          <a:blip r:embed="rId2"/>
          <a:srcRect/>
          <a:stretch>
            <a:fillRect/>
          </a:stretch>
        </p:blipFill>
        <p:spPr bwMode="auto">
          <a:xfrm>
            <a:off x="2051050" y="1844675"/>
            <a:ext cx="7092950" cy="5013325"/>
          </a:xfrm>
          <a:prstGeom prst="rect">
            <a:avLst/>
          </a:prstGeom>
          <a:noFill/>
          <a:ln w="9525">
            <a:noFill/>
            <a:miter lim="800000"/>
            <a:headEnd/>
            <a:tailEnd/>
          </a:ln>
        </p:spPr>
      </p:pic>
      <p:sp>
        <p:nvSpPr>
          <p:cNvPr id="54274" name="WordArt 3"/>
          <p:cNvSpPr>
            <a:spLocks noChangeArrowheads="1" noChangeShapeType="1" noTextEdit="1"/>
          </p:cNvSpPr>
          <p:nvPr/>
        </p:nvSpPr>
        <p:spPr bwMode="auto">
          <a:xfrm>
            <a:off x="179388" y="-242888"/>
            <a:ext cx="5295900" cy="2357438"/>
          </a:xfrm>
          <a:prstGeom prst="rect">
            <a:avLst/>
          </a:prstGeom>
        </p:spPr>
        <p:txBody>
          <a:bodyPr wrap="none" fromWordArt="1">
            <a:prstTxWarp prst="textSlantUp">
              <a:avLst>
                <a:gd name="adj" fmla="val 55556"/>
              </a:avLst>
            </a:prstTxWarp>
          </a:bodyPr>
          <a:lstStyle/>
          <a:p>
            <a:pPr algn="ctr"/>
            <a:r>
              <a:rPr lang="ru-RU" sz="3600" kern="10">
                <a:ln w="9525">
                  <a:solidFill>
                    <a:srgbClr val="000000"/>
                  </a:solidFill>
                  <a:round/>
                  <a:headEnd/>
                  <a:tailEnd/>
                </a:ln>
                <a:solidFill>
                  <a:srgbClr val="000000"/>
                </a:solidFill>
                <a:latin typeface="Arial"/>
                <a:cs typeface="Arial"/>
              </a:rPr>
              <a:t>Подписание акта </a:t>
            </a:r>
          </a:p>
          <a:p>
            <a:pPr algn="ctr"/>
            <a:r>
              <a:rPr lang="ru-RU" sz="3600" kern="10">
                <a:ln w="9525">
                  <a:solidFill>
                    <a:srgbClr val="000000"/>
                  </a:solidFill>
                  <a:round/>
                  <a:headEnd/>
                  <a:tailEnd/>
                </a:ln>
                <a:solidFill>
                  <a:srgbClr val="000000"/>
                </a:solidFill>
                <a:latin typeface="Arial"/>
                <a:cs typeface="Arial"/>
              </a:rPr>
              <a:t>о капитуляции Германии</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0" y="0"/>
            <a:ext cx="9144000" cy="6858000"/>
          </a:xfrm>
        </p:spPr>
        <p:txBody>
          <a:bodyPr/>
          <a:lstStyle/>
          <a:p>
            <a:pPr algn="ctr" eaLnBrk="1" hangingPunct="1">
              <a:buFontTx/>
              <a:buNone/>
            </a:pPr>
            <a:r>
              <a:rPr lang="ru-RU" i="1" smtClean="0">
                <a:solidFill>
                  <a:srgbClr val="0000CC"/>
                </a:solidFill>
              </a:rPr>
              <a:t>Приняв капитуляцию, Советский Союз не подписал мир с Германией, то есть остался с Германией в состоянии войны. Война с Германией была окончена 21 января 1955 г. принятием Президиумом Верховного Совета СССР соответствующего решения</a:t>
            </a:r>
            <a:r>
              <a:rPr lang="ru-RU" smtClean="0"/>
              <a:t>. </a:t>
            </a:r>
          </a:p>
          <a:p>
            <a:pPr algn="ctr" eaLnBrk="1" hangingPunct="1">
              <a:buFontTx/>
              <a:buNone/>
            </a:pPr>
            <a:r>
              <a:rPr lang="ru-RU" sz="4000" b="1" i="1" smtClean="0">
                <a:solidFill>
                  <a:srgbClr val="FF0000"/>
                </a:solidFill>
              </a:rPr>
              <a:t>Тем не менее, под собственно Великой Отечественной войной понимают лишь часть войны с Германией до 8 мая 1945 года включительно.</a:t>
            </a:r>
          </a:p>
        </p:txBody>
      </p:sp>
      <p:sp>
        <p:nvSpPr>
          <p:cNvPr id="55298" name="AutoShape 3">
            <a:hlinkClick r:id="rId2" action="ppaction://hlinksldjump" highlightClick="1"/>
          </p:cNvPr>
          <p:cNvSpPr>
            <a:spLocks noChangeArrowheads="1"/>
          </p:cNvSpPr>
          <p:nvPr/>
        </p:nvSpPr>
        <p:spPr bwMode="auto">
          <a:xfrm>
            <a:off x="8459788" y="5949950"/>
            <a:ext cx="468312" cy="682625"/>
          </a:xfrm>
          <a:prstGeom prst="actionButtonHome">
            <a:avLst/>
          </a:prstGeom>
          <a:solidFill>
            <a:schemeClr val="accent1"/>
          </a:solidFill>
          <a:ln w="9525">
            <a:noFill/>
            <a:miter lim="800000"/>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30722">
                                            <p:txEl>
                                              <p:pRg st="0" end="0"/>
                                            </p:txEl>
                                          </p:spTgt>
                                        </p:tgtEl>
                                        <p:attrNameLst>
                                          <p:attrName>style.visibility</p:attrName>
                                        </p:attrNameLst>
                                      </p:cBhvr>
                                      <p:to>
                                        <p:strVal val="visible"/>
                                      </p:to>
                                    </p:set>
                                    <p:animEffect transition="in" filter="wheel(4)">
                                      <p:cBhvr>
                                        <p:cTn id="7" dur="2000"/>
                                        <p:tgtEl>
                                          <p:spTgt spid="30722">
                                            <p:txEl>
                                              <p:pRg st="0" end="0"/>
                                            </p:txEl>
                                          </p:spTgt>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30722">
                                            <p:txEl>
                                              <p:pRg st="1" end="1"/>
                                            </p:txEl>
                                          </p:spTgt>
                                        </p:tgtEl>
                                        <p:attrNameLst>
                                          <p:attrName>style.visibility</p:attrName>
                                        </p:attrNameLst>
                                      </p:cBhvr>
                                      <p:to>
                                        <p:strVal val="visible"/>
                                      </p:to>
                                    </p:set>
                                    <p:animEffect transition="in" filter="wheel(4)">
                                      <p:cBhvr>
                                        <p:cTn id="10" dur="2000"/>
                                        <p:tgtEl>
                                          <p:spTgt spid="307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3"/>
          <p:cNvSpPr>
            <a:spLocks noGrp="1" noChangeArrowheads="1"/>
          </p:cNvSpPr>
          <p:nvPr>
            <p:ph type="body" idx="1"/>
          </p:nvPr>
        </p:nvSpPr>
        <p:spPr>
          <a:xfrm>
            <a:off x="395288" y="1268413"/>
            <a:ext cx="8229600" cy="5792787"/>
          </a:xfrm>
        </p:spPr>
        <p:txBody>
          <a:bodyPr/>
          <a:lstStyle/>
          <a:p>
            <a:pPr marL="609600" indent="-609600" eaLnBrk="1" hangingPunct="1">
              <a:buFontTx/>
              <a:buAutoNum type="arabicPeriod"/>
            </a:pPr>
            <a:r>
              <a:rPr lang="ru-RU" sz="4000" b="1" i="1" smtClean="0">
                <a:solidFill>
                  <a:srgbClr val="0000CC"/>
                </a:solidFill>
                <a:latin typeface="Times New Roman" pitchFamily="18" charset="0"/>
                <a:hlinkClick r:id="rId2" action="ppaction://hlinksldjump"/>
              </a:rPr>
              <a:t>Великие полководцы</a:t>
            </a:r>
            <a:endParaRPr lang="ru-RU" sz="4000" b="1" i="1" smtClean="0">
              <a:solidFill>
                <a:srgbClr val="0000CC"/>
              </a:solidFill>
              <a:latin typeface="Times New Roman" pitchFamily="18" charset="0"/>
            </a:endParaRPr>
          </a:p>
          <a:p>
            <a:pPr marL="609600" indent="-609600" eaLnBrk="1" hangingPunct="1">
              <a:buFontTx/>
              <a:buAutoNum type="arabicPeriod"/>
            </a:pPr>
            <a:r>
              <a:rPr lang="ru-RU" sz="4000" b="1" i="1" smtClean="0">
                <a:solidFill>
                  <a:srgbClr val="0000CC"/>
                </a:solidFill>
                <a:latin typeface="Times New Roman" pitchFamily="18" charset="0"/>
                <a:hlinkClick r:id="rId3" action="ppaction://hlinksldjump"/>
              </a:rPr>
              <a:t>Тяжелые дни войны</a:t>
            </a:r>
            <a:endParaRPr lang="ru-RU" sz="4000" b="1" i="1" smtClean="0">
              <a:solidFill>
                <a:srgbClr val="0000CC"/>
              </a:solidFill>
              <a:latin typeface="Times New Roman" pitchFamily="18" charset="0"/>
            </a:endParaRPr>
          </a:p>
          <a:p>
            <a:pPr marL="609600" indent="-609600" eaLnBrk="1" hangingPunct="1">
              <a:buFontTx/>
              <a:buAutoNum type="arabicPeriod"/>
            </a:pPr>
            <a:r>
              <a:rPr lang="ru-RU" sz="4000" b="1" i="1" smtClean="0">
                <a:solidFill>
                  <a:srgbClr val="0000CC"/>
                </a:solidFill>
                <a:latin typeface="Times New Roman" pitchFamily="18" charset="0"/>
                <a:hlinkClick r:id="rId4" action="ppaction://hlinksldjump"/>
              </a:rPr>
              <a:t>Окончание войны</a:t>
            </a:r>
            <a:endParaRPr lang="ru-RU" sz="4000" b="1" i="1" smtClean="0">
              <a:solidFill>
                <a:srgbClr val="0000CC"/>
              </a:solidFill>
              <a:latin typeface="Times New Roman" pitchFamily="18" charset="0"/>
            </a:endParaRPr>
          </a:p>
          <a:p>
            <a:pPr marL="609600" indent="-609600" eaLnBrk="1" hangingPunct="1">
              <a:buFontTx/>
              <a:buAutoNum type="arabicPeriod"/>
            </a:pPr>
            <a:r>
              <a:rPr lang="ru-RU" sz="4000" b="1" i="1" smtClean="0">
                <a:solidFill>
                  <a:srgbClr val="0000CC"/>
                </a:solidFill>
                <a:latin typeface="Times New Roman" pitchFamily="18" charset="0"/>
                <a:hlinkClick r:id="rId5" action="ppaction://hlinksldjump"/>
              </a:rPr>
              <a:t>Заключение</a:t>
            </a:r>
            <a:endParaRPr lang="ru-RU" sz="4000" b="1" i="1" smtClean="0">
              <a:solidFill>
                <a:srgbClr val="0000CC"/>
              </a:solidFill>
              <a:latin typeface="Times New Roman" pitchFamily="18" charset="0"/>
            </a:endParaRPr>
          </a:p>
          <a:p>
            <a:pPr marL="609600" indent="-609600" eaLnBrk="1" hangingPunct="1">
              <a:buFontTx/>
              <a:buNone/>
            </a:pPr>
            <a:endParaRPr lang="ru-RU" sz="4000" b="1" i="1" smtClean="0">
              <a:solidFill>
                <a:srgbClr val="0000CC"/>
              </a:solidFill>
              <a:latin typeface="Times New Roman" pitchFamily="18" charset="0"/>
            </a:endParaRPr>
          </a:p>
          <a:p>
            <a:pPr marL="609600" indent="-609600" eaLnBrk="1" hangingPunct="1">
              <a:buFontTx/>
              <a:buAutoNum type="arabicPeriod"/>
            </a:pPr>
            <a:endParaRPr lang="ru-RU" sz="4000" b="1" i="1" smtClean="0">
              <a:solidFill>
                <a:srgbClr val="0000CC"/>
              </a:solidFill>
              <a:latin typeface="Times New Roman" pitchFamily="18" charset="0"/>
            </a:endParaRPr>
          </a:p>
          <a:p>
            <a:pPr marL="609600" indent="-609600" eaLnBrk="1" hangingPunct="1">
              <a:buFontTx/>
              <a:buAutoNum type="arabicPeriod"/>
            </a:pPr>
            <a:endParaRPr lang="ru-RU" b="1" i="1" smtClean="0">
              <a:solidFill>
                <a:srgbClr val="0000CC"/>
              </a:solidFill>
              <a:latin typeface="Broadway"/>
            </a:endParaRPr>
          </a:p>
          <a:p>
            <a:pPr marL="609600" indent="-609600" eaLnBrk="1" hangingPunct="1">
              <a:buFontTx/>
              <a:buAutoNum type="arabicPeriod"/>
            </a:pPr>
            <a:endParaRPr lang="ru-RU" sz="2800" b="1" i="1" smtClean="0">
              <a:latin typeface="Broadway"/>
            </a:endParaRPr>
          </a:p>
          <a:p>
            <a:pPr marL="609600" indent="-609600" eaLnBrk="1" hangingPunct="1">
              <a:buFontTx/>
              <a:buAutoNum type="arabicPeriod"/>
            </a:pPr>
            <a:endParaRPr lang="ru-RU" sz="2800" b="1" i="1" smtClean="0">
              <a:latin typeface="Broadway"/>
            </a:endParaRPr>
          </a:p>
          <a:p>
            <a:pPr marL="609600" indent="-609600" eaLnBrk="1" hangingPunct="1">
              <a:buFontTx/>
              <a:buNone/>
            </a:pPr>
            <a:endParaRPr lang="ru-RU" sz="2800" b="1" i="1" smtClean="0">
              <a:latin typeface="Broadway"/>
            </a:endParaRPr>
          </a:p>
          <a:p>
            <a:pPr marL="609600" indent="-609600" eaLnBrk="1" hangingPunct="1">
              <a:buFontTx/>
              <a:buNone/>
            </a:pPr>
            <a:endParaRPr lang="ru-RU" sz="2800" b="1" i="1" smtClean="0">
              <a:latin typeface="Broadway"/>
            </a:endParaRPr>
          </a:p>
          <a:p>
            <a:pPr marL="609600" indent="-609600" eaLnBrk="1" hangingPunct="1">
              <a:buFontTx/>
              <a:buNone/>
            </a:pPr>
            <a:endParaRPr lang="ru-RU" sz="2800" b="1" i="1" smtClean="0">
              <a:latin typeface="Broadway"/>
              <a:hlinkClick r:id="rId6" action="ppaction://hlinksldjump"/>
            </a:endParaRPr>
          </a:p>
          <a:p>
            <a:pPr marL="609600" indent="-609600" eaLnBrk="1" hangingPunct="1">
              <a:buFontTx/>
              <a:buNone/>
            </a:pPr>
            <a:endParaRPr lang="ru-RU" sz="2800" b="1" i="1" smtClean="0">
              <a:latin typeface="Broadway"/>
            </a:endParaRPr>
          </a:p>
        </p:txBody>
      </p:sp>
      <p:sp>
        <p:nvSpPr>
          <p:cNvPr id="6" name="Заголовок 5"/>
          <p:cNvSpPr>
            <a:spLocks noGrp="1"/>
          </p:cNvSpPr>
          <p:nvPr>
            <p:ph type="title"/>
          </p:nvPr>
        </p:nvSpPr>
        <p:spPr/>
        <p:txBody>
          <a:bodyPr/>
          <a:lstStyle/>
          <a:p>
            <a:pPr eaLnBrk="1" hangingPunct="1">
              <a:defRPr/>
            </a:pPr>
            <a:r>
              <a:rPr lang="ru-RU" sz="4800" b="1" i="1" dirty="0" smtClean="0">
                <a:solidFill>
                  <a:schemeClr val="accent5">
                    <a:lumMod val="25000"/>
                  </a:schemeClr>
                </a:solidFill>
              </a:rPr>
              <a:t>С О Д Е Р Ж А Н И Е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body" idx="1"/>
          </p:nvPr>
        </p:nvSpPr>
        <p:spPr>
          <a:xfrm>
            <a:off x="0" y="188913"/>
            <a:ext cx="8643938" cy="6480175"/>
          </a:xfrm>
        </p:spPr>
        <p:txBody>
          <a:bodyPr/>
          <a:lstStyle/>
          <a:p>
            <a:pPr algn="ctr" eaLnBrk="1" hangingPunct="1">
              <a:lnSpc>
                <a:spcPct val="80000"/>
              </a:lnSpc>
              <a:spcBef>
                <a:spcPct val="0"/>
              </a:spcBef>
              <a:buFontTx/>
              <a:buNone/>
            </a:pPr>
            <a:r>
              <a:rPr lang="ru-RU" sz="2400" i="1" smtClean="0">
                <a:solidFill>
                  <a:srgbClr val="0000CC"/>
                </a:solidFill>
              </a:rPr>
              <a:t>Война в Европе закончилась.</a:t>
            </a:r>
          </a:p>
          <a:p>
            <a:pPr algn="ctr" eaLnBrk="1" hangingPunct="1">
              <a:lnSpc>
                <a:spcPct val="80000"/>
              </a:lnSpc>
              <a:spcBef>
                <a:spcPct val="0"/>
              </a:spcBef>
              <a:buFontTx/>
              <a:buNone/>
            </a:pPr>
            <a:r>
              <a:rPr lang="ru-RU" sz="2400" i="1" smtClean="0">
                <a:solidFill>
                  <a:srgbClr val="0000CC"/>
                </a:solidFill>
              </a:rPr>
              <a:t> В ознаменование победоносного завершения Великой Отечественной войны советского народа против фашистских захватчиков и одержанных исторических побед Красной Армии, увенчавшихся полным разгромом гитлеровской Германии, Президиум Верховного Совета СССР принял Указ об объявлении</a:t>
            </a:r>
          </a:p>
          <a:p>
            <a:pPr algn="ctr" eaLnBrk="1" hangingPunct="1">
              <a:lnSpc>
                <a:spcPct val="80000"/>
              </a:lnSpc>
              <a:spcBef>
                <a:spcPct val="0"/>
              </a:spcBef>
              <a:buFontTx/>
              <a:buNone/>
            </a:pPr>
            <a:r>
              <a:rPr lang="ru-RU" sz="2400" i="1" smtClean="0">
                <a:solidFill>
                  <a:srgbClr val="0000CC"/>
                </a:solidFill>
              </a:rPr>
              <a:t> </a:t>
            </a:r>
            <a:r>
              <a:rPr lang="ru-RU" sz="2400" i="1" smtClean="0">
                <a:solidFill>
                  <a:srgbClr val="FF0000"/>
                </a:solidFill>
              </a:rPr>
              <a:t>9</a:t>
            </a:r>
            <a:r>
              <a:rPr lang="ru-RU" sz="2400" i="1" smtClean="0">
                <a:solidFill>
                  <a:srgbClr val="0000CC"/>
                </a:solidFill>
              </a:rPr>
              <a:t> </a:t>
            </a:r>
            <a:r>
              <a:rPr lang="ru-RU" sz="2400" i="1" smtClean="0">
                <a:solidFill>
                  <a:srgbClr val="FF0000"/>
                </a:solidFill>
              </a:rPr>
              <a:t>мая</a:t>
            </a:r>
            <a:r>
              <a:rPr lang="ru-RU" sz="2400" i="1" smtClean="0">
                <a:solidFill>
                  <a:srgbClr val="0000CC"/>
                </a:solidFill>
              </a:rPr>
              <a:t> днем всенародного торжества — Праздником Победы -  день победы над фашистской Германией останется в памяти человечества как одна из самых знаменательных дат в истории!</a:t>
            </a:r>
          </a:p>
          <a:p>
            <a:pPr algn="ctr" eaLnBrk="1" hangingPunct="1">
              <a:lnSpc>
                <a:spcPct val="80000"/>
              </a:lnSpc>
              <a:buFontTx/>
              <a:buNone/>
            </a:pPr>
            <a:endParaRPr lang="ru-RU" sz="2400" i="1" smtClean="0">
              <a:solidFill>
                <a:srgbClr val="0000CC"/>
              </a:solidFill>
            </a:endParaRPr>
          </a:p>
        </p:txBody>
      </p:sp>
      <p:pic>
        <p:nvPicPr>
          <p:cNvPr id="60418" name="Picture 4"/>
          <p:cNvPicPr>
            <a:picLocks noChangeAspect="1" noChangeArrowheads="1"/>
          </p:cNvPicPr>
          <p:nvPr/>
        </p:nvPicPr>
        <p:blipFill>
          <a:blip r:embed="rId2"/>
          <a:srcRect/>
          <a:stretch>
            <a:fillRect/>
          </a:stretch>
        </p:blipFill>
        <p:spPr bwMode="auto">
          <a:xfrm>
            <a:off x="1428750" y="3500438"/>
            <a:ext cx="6096000"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ext Box 2"/>
          <p:cNvSpPr txBox="1">
            <a:spLocks noChangeArrowheads="1"/>
          </p:cNvSpPr>
          <p:nvPr/>
        </p:nvSpPr>
        <p:spPr bwMode="auto">
          <a:xfrm>
            <a:off x="357188" y="428625"/>
            <a:ext cx="5148262" cy="2835275"/>
          </a:xfrm>
          <a:prstGeom prst="rect">
            <a:avLst/>
          </a:prstGeom>
          <a:noFill/>
          <a:ln w="9525">
            <a:noFill/>
            <a:miter lim="800000"/>
            <a:headEnd/>
            <a:tailEnd/>
          </a:ln>
        </p:spPr>
        <p:txBody>
          <a:bodyPr>
            <a:spAutoFit/>
          </a:bodyPr>
          <a:lstStyle/>
          <a:p>
            <a:pPr>
              <a:spcBef>
                <a:spcPct val="50000"/>
              </a:spcBef>
            </a:pPr>
            <a:r>
              <a:rPr lang="ru-RU" sz="6000" b="1" i="1">
                <a:solidFill>
                  <a:srgbClr val="FF0000"/>
                </a:solidFill>
              </a:rPr>
              <a:t>ВЕЧНАЯ ПАМЯТЬ ПОГИБШИМ</a:t>
            </a:r>
          </a:p>
        </p:txBody>
      </p:sp>
      <p:pic>
        <p:nvPicPr>
          <p:cNvPr id="61442" name="Picture 3"/>
          <p:cNvPicPr>
            <a:picLocks noChangeAspect="1" noChangeArrowheads="1"/>
          </p:cNvPicPr>
          <p:nvPr/>
        </p:nvPicPr>
        <p:blipFill>
          <a:blip r:embed="rId2"/>
          <a:srcRect/>
          <a:stretch>
            <a:fillRect/>
          </a:stretch>
        </p:blipFill>
        <p:spPr bwMode="auto">
          <a:xfrm>
            <a:off x="285750" y="4143375"/>
            <a:ext cx="3000375" cy="2481263"/>
          </a:xfrm>
          <a:prstGeom prst="rect">
            <a:avLst/>
          </a:prstGeom>
          <a:noFill/>
          <a:ln w="9525">
            <a:noFill/>
            <a:miter lim="800000"/>
            <a:headEnd/>
            <a:tailEnd/>
          </a:ln>
        </p:spPr>
      </p:pic>
      <p:pic>
        <p:nvPicPr>
          <p:cNvPr id="61443" name="Picture 3"/>
          <p:cNvPicPr>
            <a:picLocks noChangeAspect="1" noChangeArrowheads="1"/>
          </p:cNvPicPr>
          <p:nvPr/>
        </p:nvPicPr>
        <p:blipFill>
          <a:blip r:embed="rId3"/>
          <a:srcRect/>
          <a:stretch>
            <a:fillRect/>
          </a:stretch>
        </p:blipFill>
        <p:spPr bwMode="auto">
          <a:xfrm>
            <a:off x="5929313" y="214313"/>
            <a:ext cx="3000375" cy="2624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sk317"/>
          <p:cNvPicPr>
            <a:picLocks noChangeAspect="1" noChangeArrowheads="1"/>
          </p:cNvPicPr>
          <p:nvPr/>
        </p:nvPicPr>
        <p:blipFill>
          <a:blip r:embed="rId2"/>
          <a:srcRect/>
          <a:stretch>
            <a:fillRect/>
          </a:stretch>
        </p:blipFill>
        <p:spPr bwMode="auto">
          <a:xfrm>
            <a:off x="0" y="0"/>
            <a:ext cx="9144000" cy="7245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16" fill="hold" nodeType="with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plus(in)">
                                      <p:cBhvr>
                                        <p:cTn id="7" dur="20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ChangeArrowheads="1"/>
          </p:cNvSpPr>
          <p:nvPr/>
        </p:nvSpPr>
        <p:spPr bwMode="auto">
          <a:xfrm>
            <a:off x="250825" y="188913"/>
            <a:ext cx="6178550" cy="3743325"/>
          </a:xfrm>
          <a:prstGeom prst="rect">
            <a:avLst/>
          </a:prstGeom>
          <a:noFill/>
          <a:ln w="9525">
            <a:noFill/>
            <a:miter lim="800000"/>
            <a:headEnd/>
            <a:tailEnd/>
          </a:ln>
        </p:spPr>
        <p:txBody>
          <a:bodyPr>
            <a:spAutoFit/>
          </a:bodyPr>
          <a:lstStyle/>
          <a:p>
            <a:pPr marL="342900" indent="-342900" algn="ctr"/>
            <a:r>
              <a:rPr lang="ru-RU" b="1" i="1" u="sng">
                <a:solidFill>
                  <a:srgbClr val="0000CC"/>
                </a:solidFill>
                <a:latin typeface="Kunstler Script"/>
              </a:rPr>
              <a:t>Пусть пулеметы не строчат,</a:t>
            </a:r>
          </a:p>
          <a:p>
            <a:pPr marL="342900" indent="-342900" algn="ctr"/>
            <a:r>
              <a:rPr lang="ru-RU" b="1" i="1" u="sng">
                <a:solidFill>
                  <a:srgbClr val="0000CC"/>
                </a:solidFill>
                <a:latin typeface="Kunstler Script"/>
              </a:rPr>
              <a:t>И пушки грозные молчат,</a:t>
            </a:r>
          </a:p>
          <a:p>
            <a:pPr marL="342900" indent="-342900" algn="ctr"/>
            <a:r>
              <a:rPr lang="ru-RU" b="1" i="1" u="sng">
                <a:solidFill>
                  <a:srgbClr val="0000CC"/>
                </a:solidFill>
                <a:latin typeface="Kunstler Script"/>
              </a:rPr>
              <a:t>Пусть в небе не клубится дым,</a:t>
            </a:r>
          </a:p>
          <a:p>
            <a:pPr marL="342900" indent="-342900" algn="ctr"/>
            <a:r>
              <a:rPr lang="ru-RU" b="1" i="1" u="sng">
                <a:solidFill>
                  <a:srgbClr val="0000CC"/>
                </a:solidFill>
                <a:latin typeface="Kunstler Script"/>
              </a:rPr>
              <a:t>Пусть небо будет </a:t>
            </a:r>
          </a:p>
          <a:p>
            <a:pPr marL="342900" indent="-342900" algn="ctr"/>
            <a:r>
              <a:rPr lang="ru-RU" b="1" i="1" u="sng">
                <a:solidFill>
                  <a:srgbClr val="0000CC"/>
                </a:solidFill>
                <a:latin typeface="Kunstler Script"/>
              </a:rPr>
              <a:t>голубым,</a:t>
            </a:r>
          </a:p>
          <a:p>
            <a:pPr marL="342900" indent="-342900" algn="ctr"/>
            <a:endParaRPr lang="ru-RU" b="1" i="1" u="sng">
              <a:solidFill>
                <a:srgbClr val="0000CC"/>
              </a:solidFill>
              <a:latin typeface="Kunstler Script"/>
            </a:endParaRPr>
          </a:p>
          <a:p>
            <a:pPr marL="342900" indent="-342900" algn="ctr"/>
            <a:r>
              <a:rPr lang="ru-RU" b="1" i="1" u="sng">
                <a:solidFill>
                  <a:srgbClr val="0000CC"/>
                </a:solidFill>
                <a:latin typeface="Kunstler Script"/>
              </a:rPr>
              <a:t>Пусть бомбовозы по нему</a:t>
            </a:r>
          </a:p>
          <a:p>
            <a:pPr marL="342900" indent="-342900" algn="ctr"/>
            <a:r>
              <a:rPr lang="ru-RU" b="1" i="1" u="sng">
                <a:solidFill>
                  <a:srgbClr val="0000CC"/>
                </a:solidFill>
                <a:latin typeface="Kunstler Script"/>
              </a:rPr>
              <a:t>Не прилетают ни к кому,</a:t>
            </a:r>
          </a:p>
          <a:p>
            <a:pPr marL="342900" indent="-342900" algn="ctr"/>
            <a:r>
              <a:rPr lang="ru-RU" b="1" i="1" u="sng">
                <a:solidFill>
                  <a:srgbClr val="0000CC"/>
                </a:solidFill>
                <a:latin typeface="Kunstler Script"/>
              </a:rPr>
              <a:t>Не гибнут люди, города...</a:t>
            </a:r>
          </a:p>
          <a:p>
            <a:pPr marL="342900" indent="-342900" algn="ctr"/>
            <a:r>
              <a:rPr lang="ru-RU" b="1" i="1" u="sng">
                <a:solidFill>
                  <a:srgbClr val="0000CC"/>
                </a:solidFill>
                <a:latin typeface="Kunstler Script"/>
              </a:rPr>
              <a:t>Мир нужен на земле всегда</a:t>
            </a:r>
            <a:r>
              <a:rPr lang="ru-RU" b="1" i="1" u="sng">
                <a:solidFill>
                  <a:srgbClr val="0000CC"/>
                </a:solidFill>
                <a:latin typeface="Berlin Sans FB"/>
              </a:rPr>
              <a:t>!</a:t>
            </a:r>
            <a:endParaRPr lang="ru-RU" b="1" i="1" u="sng">
              <a:solidFill>
                <a:srgbClr val="0000CC"/>
              </a:solidFill>
              <a:latin typeface="Kunstler Script"/>
            </a:endParaRPr>
          </a:p>
        </p:txBody>
      </p:sp>
      <p:pic>
        <p:nvPicPr>
          <p:cNvPr id="63490" name="Picture 3" descr="200px-Red_Army_Glory"/>
          <p:cNvPicPr>
            <a:picLocks noChangeAspect="1" noChangeArrowheads="1"/>
          </p:cNvPicPr>
          <p:nvPr/>
        </p:nvPicPr>
        <p:blipFill>
          <a:blip r:embed="rId2"/>
          <a:srcRect/>
          <a:stretch>
            <a:fillRect/>
          </a:stretch>
        </p:blipFill>
        <p:spPr bwMode="auto">
          <a:xfrm>
            <a:off x="6143625" y="1500188"/>
            <a:ext cx="2700338" cy="3887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WordArt 3"/>
          <p:cNvSpPr>
            <a:spLocks noChangeArrowheads="1" noChangeShapeType="1" noTextEdit="1"/>
          </p:cNvSpPr>
          <p:nvPr/>
        </p:nvSpPr>
        <p:spPr bwMode="auto">
          <a:xfrm>
            <a:off x="0" y="333375"/>
            <a:ext cx="5600700" cy="5399088"/>
          </a:xfrm>
          <a:prstGeom prst="rect">
            <a:avLst/>
          </a:prstGeom>
        </p:spPr>
        <p:txBody>
          <a:bodyPr wrap="none" fromWordArt="1">
            <a:prstTxWarp prst="textCascadeUp">
              <a:avLst>
                <a:gd name="adj" fmla="val 44444"/>
              </a:avLst>
            </a:prstTxWarp>
            <a:scene3d>
              <a:camera prst="legacyPerspectiveFront">
                <a:rot lat="20519989" lon="1080000" rev="0"/>
              </a:camera>
              <a:lightRig rig="legacyHarsh2" dir="b"/>
            </a:scene3d>
            <a:sp3d extrusionH="430200" prstMaterial="legacyMatte">
              <a:extrusionClr>
                <a:srgbClr val="FF6600"/>
              </a:extrusionClr>
            </a:sp3d>
          </a:bodyPr>
          <a:lstStyle/>
          <a:p>
            <a:pPr algn="ctr"/>
            <a:r>
              <a:rPr lang="ru-RU" sz="2800" kern="10">
                <a:ln w="9525">
                  <a:round/>
                  <a:headEnd/>
                  <a:tailEnd/>
                </a:ln>
                <a:gradFill rotWithShape="1">
                  <a:gsLst>
                    <a:gs pos="0">
                      <a:srgbClr val="FFE701"/>
                    </a:gs>
                    <a:gs pos="100000">
                      <a:srgbClr val="FE3E02"/>
                    </a:gs>
                  </a:gsLst>
                  <a:lin ang="5400000" scaled="1"/>
                </a:gradFill>
                <a:latin typeface="Impact"/>
              </a:rPr>
              <a:t>Мы, сегодняшние ученики,</a:t>
            </a:r>
          </a:p>
          <a:p>
            <a:pPr algn="ctr"/>
            <a:r>
              <a:rPr lang="ru-RU" sz="2800" kern="10">
                <a:ln w="9525">
                  <a:round/>
                  <a:headEnd/>
                  <a:tailEnd/>
                </a:ln>
                <a:gradFill rotWithShape="1">
                  <a:gsLst>
                    <a:gs pos="0">
                      <a:srgbClr val="FFE701"/>
                    </a:gs>
                    <a:gs pos="100000">
                      <a:srgbClr val="FE3E02"/>
                    </a:gs>
                  </a:gsLst>
                  <a:lin ang="5400000" scaled="1"/>
                </a:gradFill>
                <a:latin typeface="Impact"/>
              </a:rPr>
              <a:t>благодарим всех, кто</a:t>
            </a:r>
          </a:p>
          <a:p>
            <a:pPr algn="ctr"/>
            <a:r>
              <a:rPr lang="ru-RU" sz="2800" kern="10">
                <a:ln w="9525">
                  <a:round/>
                  <a:headEnd/>
                  <a:tailEnd/>
                </a:ln>
                <a:gradFill rotWithShape="1">
                  <a:gsLst>
                    <a:gs pos="0">
                      <a:srgbClr val="FFE701"/>
                    </a:gs>
                    <a:gs pos="100000">
                      <a:srgbClr val="FE3E02"/>
                    </a:gs>
                  </a:gsLst>
                  <a:lin ang="5400000" scaled="1"/>
                </a:gradFill>
                <a:latin typeface="Impact"/>
              </a:rPr>
              <a:t>мужественно сражался</a:t>
            </a:r>
          </a:p>
          <a:p>
            <a:pPr algn="ctr"/>
            <a:r>
              <a:rPr lang="ru-RU" sz="2800" kern="10">
                <a:ln w="9525">
                  <a:round/>
                  <a:headEnd/>
                  <a:tailEnd/>
                </a:ln>
                <a:gradFill rotWithShape="1">
                  <a:gsLst>
                    <a:gs pos="0">
                      <a:srgbClr val="FFE701"/>
                    </a:gs>
                    <a:gs pos="100000">
                      <a:srgbClr val="FE3E02"/>
                    </a:gs>
                  </a:gsLst>
                  <a:lin ang="5400000" scaled="1"/>
                </a:gradFill>
                <a:latin typeface="Impact"/>
              </a:rPr>
              <a:t>и победил </a:t>
            </a:r>
          </a:p>
          <a:p>
            <a:pPr algn="ctr"/>
            <a:r>
              <a:rPr lang="ru-RU" sz="2800" kern="10">
                <a:ln w="9525">
                  <a:round/>
                  <a:headEnd/>
                  <a:tailEnd/>
                </a:ln>
                <a:gradFill rotWithShape="1">
                  <a:gsLst>
                    <a:gs pos="0">
                      <a:srgbClr val="FFE701"/>
                    </a:gs>
                    <a:gs pos="100000">
                      <a:srgbClr val="FE3E02"/>
                    </a:gs>
                  </a:gsLst>
                  <a:lin ang="5400000" scaled="1"/>
                </a:gradFill>
                <a:latin typeface="Impact"/>
              </a:rPr>
              <a:t>во имя нашего будущего!</a:t>
            </a:r>
          </a:p>
        </p:txBody>
      </p:sp>
      <p:sp>
        <p:nvSpPr>
          <p:cNvPr id="65538" name="AutoShape 4">
            <a:hlinkClick r:id="rId2" action="ppaction://hlinksldjump" highlightClick="1"/>
          </p:cNvPr>
          <p:cNvSpPr>
            <a:spLocks noChangeArrowheads="1"/>
          </p:cNvSpPr>
          <p:nvPr/>
        </p:nvSpPr>
        <p:spPr bwMode="auto">
          <a:xfrm>
            <a:off x="8804275" y="6381750"/>
            <a:ext cx="339725" cy="360363"/>
          </a:xfrm>
          <a:prstGeom prst="actionButtonHome">
            <a:avLst/>
          </a:prstGeom>
          <a:solidFill>
            <a:schemeClr val="accent1"/>
          </a:solidFill>
          <a:ln w="9525">
            <a:noFill/>
            <a:miter lim="800000"/>
            <a:headEnd/>
            <a:tailEnd/>
          </a:ln>
        </p:spPr>
        <p:txBody>
          <a:bodyPr wrap="none" anchor="ctr"/>
          <a:lstStyle/>
          <a:p>
            <a:endParaRPr lang="ru-RU"/>
          </a:p>
        </p:txBody>
      </p:sp>
      <p:pic>
        <p:nvPicPr>
          <p:cNvPr id="65539" name="Picture 5"/>
          <p:cNvPicPr>
            <a:picLocks noChangeAspect="1" noChangeArrowheads="1"/>
          </p:cNvPicPr>
          <p:nvPr/>
        </p:nvPicPr>
        <p:blipFill>
          <a:blip r:embed="rId3"/>
          <a:srcRect/>
          <a:stretch>
            <a:fillRect/>
          </a:stretch>
        </p:blipFill>
        <p:spPr bwMode="auto">
          <a:xfrm>
            <a:off x="5643563" y="428625"/>
            <a:ext cx="3286125" cy="5857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2" descr="3141"/>
          <p:cNvPicPr>
            <a:picLocks noChangeAspect="1" noChangeArrowheads="1"/>
          </p:cNvPicPr>
          <p:nvPr/>
        </p:nvPicPr>
        <p:blipFill>
          <a:blip r:embed="rId2"/>
          <a:srcRect/>
          <a:stretch>
            <a:fillRect/>
          </a:stretch>
        </p:blipFill>
        <p:spPr bwMode="auto">
          <a:xfrm>
            <a:off x="250825" y="404813"/>
            <a:ext cx="8642350" cy="6119812"/>
          </a:xfrm>
          <a:prstGeom prst="rect">
            <a:avLst/>
          </a:prstGeom>
          <a:noFill/>
          <a:ln w="9525">
            <a:noFill/>
            <a:miter lim="800000"/>
            <a:headEnd/>
            <a:tailEnd/>
          </a:ln>
        </p:spPr>
      </p:pic>
      <p:sp>
        <p:nvSpPr>
          <p:cNvPr id="29698" name="WordArt 3"/>
          <p:cNvSpPr>
            <a:spLocks noChangeArrowheads="1" noChangeShapeType="1" noTextEdit="1"/>
          </p:cNvSpPr>
          <p:nvPr/>
        </p:nvSpPr>
        <p:spPr bwMode="auto">
          <a:xfrm rot="495531">
            <a:off x="5148263" y="5589588"/>
            <a:ext cx="3779837" cy="1412875"/>
          </a:xfrm>
          <a:prstGeom prst="rect">
            <a:avLst/>
          </a:prstGeom>
        </p:spPr>
        <p:txBody>
          <a:bodyPr wrap="none" fromWordArt="1">
            <a:prstTxWarp prst="textCascadeUp">
              <a:avLst>
                <a:gd name="adj" fmla="val 57806"/>
              </a:avLst>
            </a:prstTxWarp>
            <a:scene3d>
              <a:camera prst="legacyPerspectiveFront">
                <a:rot lat="20519989" lon="1080000" rev="0"/>
              </a:camera>
              <a:lightRig rig="legacyHarsh2" dir="b"/>
            </a:scene3d>
            <a:sp3d extrusionH="430200" prstMaterial="legacyMatte">
              <a:extrusionClr>
                <a:srgbClr val="FF6600"/>
              </a:extrusionClr>
            </a:sp3d>
          </a:bodyPr>
          <a:lstStyle/>
          <a:p>
            <a:pPr algn="ctr"/>
            <a:r>
              <a:rPr lang="ru-RU" sz="3600" kern="10">
                <a:ln w="9525">
                  <a:round/>
                  <a:headEnd/>
                  <a:tailEnd/>
                </a:ln>
                <a:gradFill rotWithShape="1">
                  <a:gsLst>
                    <a:gs pos="0">
                      <a:srgbClr val="FFE701"/>
                    </a:gs>
                    <a:gs pos="100000">
                      <a:srgbClr val="FE3E02"/>
                    </a:gs>
                  </a:gsLst>
                  <a:lin ang="4860000" scaled="1"/>
                </a:gradFill>
                <a:latin typeface="Impact"/>
              </a:rPr>
              <a:t>Великий день</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WordArt 2"/>
          <p:cNvSpPr>
            <a:spLocks noChangeArrowheads="1" noChangeShapeType="1" noTextEdit="1"/>
          </p:cNvSpPr>
          <p:nvPr/>
        </p:nvSpPr>
        <p:spPr bwMode="auto">
          <a:xfrm>
            <a:off x="1476375" y="2060575"/>
            <a:ext cx="5761038" cy="2520950"/>
          </a:xfrm>
          <a:prstGeom prst="rect">
            <a:avLst/>
          </a:prstGeom>
        </p:spPr>
        <p:txBody>
          <a:bodyPr wrap="none" fromWordArt="1">
            <a:prstTxWarp prst="textSlantDown">
              <a:avLst>
                <a:gd name="adj" fmla="val 44444"/>
              </a:avLst>
            </a:prstTxWarp>
          </a:bodyPr>
          <a:lstStyle/>
          <a:p>
            <a:pPr algn="ctr"/>
            <a:r>
              <a:rPr lang="ru-RU" sz="3600" kern="10">
                <a:ln w="9525">
                  <a:solidFill>
                    <a:srgbClr val="000000"/>
                  </a:solidFill>
                  <a:round/>
                  <a:headEnd/>
                  <a:tailEnd/>
                </a:ln>
                <a:solidFill>
                  <a:srgbClr val="000000"/>
                </a:solidFill>
                <a:latin typeface="Impact"/>
              </a:rPr>
              <a:t>Июнь 1941 года</a:t>
            </a:r>
          </a:p>
        </p:txBody>
      </p:sp>
      <p:pic>
        <p:nvPicPr>
          <p:cNvPr id="31746" name="Picture 3"/>
          <p:cNvPicPr>
            <a:picLocks noChangeAspect="1" noChangeArrowheads="1"/>
          </p:cNvPicPr>
          <p:nvPr/>
        </p:nvPicPr>
        <p:blipFill>
          <a:blip r:embed="rId2"/>
          <a:srcRect/>
          <a:stretch>
            <a:fillRect/>
          </a:stretch>
        </p:blipFill>
        <p:spPr bwMode="auto">
          <a:xfrm>
            <a:off x="0" y="0"/>
            <a:ext cx="9144000" cy="1628775"/>
          </a:xfrm>
          <a:prstGeom prst="rect">
            <a:avLst/>
          </a:prstGeom>
          <a:noFill/>
          <a:ln w="9525">
            <a:noFill/>
            <a:miter lim="800000"/>
            <a:headEnd/>
            <a:tailEnd/>
          </a:ln>
        </p:spPr>
      </p:pic>
      <p:pic>
        <p:nvPicPr>
          <p:cNvPr id="31747" name="Picture 4"/>
          <p:cNvPicPr>
            <a:picLocks noChangeAspect="1" noChangeArrowheads="1"/>
          </p:cNvPicPr>
          <p:nvPr/>
        </p:nvPicPr>
        <p:blipFill>
          <a:blip r:embed="rId2"/>
          <a:srcRect/>
          <a:stretch>
            <a:fillRect/>
          </a:stretch>
        </p:blipFill>
        <p:spPr bwMode="auto">
          <a:xfrm>
            <a:off x="0" y="5229225"/>
            <a:ext cx="9144000" cy="16287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10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anim calcmode="lin" valueType="num">
                                      <p:cBhvr>
                                        <p:cTn id="8" dur="2000" fill="hold"/>
                                        <p:tgtEl>
                                          <p:spTgt spid="7170"/>
                                        </p:tgtEl>
                                        <p:attrNameLst>
                                          <p:attrName>ppt_x</p:attrName>
                                        </p:attrNameLst>
                                      </p:cBhvr>
                                      <p:tavLst>
                                        <p:tav tm="0">
                                          <p:val>
                                            <p:strVal val="#ppt_x"/>
                                          </p:val>
                                        </p:tav>
                                        <p:tav tm="100000">
                                          <p:val>
                                            <p:strVal val="#ppt_x"/>
                                          </p:val>
                                        </p:tav>
                                      </p:tavLst>
                                    </p:anim>
                                    <p:anim calcmode="lin" valueType="num">
                                      <p:cBhvr>
                                        <p:cTn id="9" dur="1800" decel="100000" fill="hold"/>
                                        <p:tgtEl>
                                          <p:spTgt spid="7170"/>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717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95288" y="333375"/>
            <a:ext cx="8353425" cy="457200"/>
          </a:xfrm>
          <a:prstGeom prst="rect">
            <a:avLst/>
          </a:prstGeom>
          <a:noFill/>
          <a:ln w="9525">
            <a:noFill/>
            <a:miter lim="800000"/>
            <a:headEnd/>
            <a:tailEnd/>
          </a:ln>
          <a:effectLst/>
        </p:spPr>
        <p:txBody>
          <a:bodyPr>
            <a:spAutoFit/>
          </a:bodyPr>
          <a:lstStyle/>
          <a:p>
            <a:pPr algn="ctr">
              <a:spcBef>
                <a:spcPct val="50000"/>
              </a:spcBef>
              <a:defRPr/>
            </a:pPr>
            <a:endParaRPr lang="ru-RU" i="1" u="sng">
              <a:solidFill>
                <a:srgbClr val="A00C2C"/>
              </a:solidFill>
              <a:effectLst>
                <a:outerShdw blurRad="38100" dist="38100" dir="2700000" algn="tl">
                  <a:srgbClr val="C0C0C0"/>
                </a:outerShdw>
              </a:effectLst>
            </a:endParaRPr>
          </a:p>
        </p:txBody>
      </p:sp>
      <p:sp>
        <p:nvSpPr>
          <p:cNvPr id="32770" name="Rectangle 3"/>
          <p:cNvSpPr>
            <a:spLocks noGrp="1" noChangeArrowheads="1"/>
          </p:cNvSpPr>
          <p:nvPr>
            <p:ph type="title"/>
          </p:nvPr>
        </p:nvSpPr>
        <p:spPr>
          <a:xfrm>
            <a:off x="7596188" y="274638"/>
            <a:ext cx="1090612" cy="1143000"/>
          </a:xfrm>
        </p:spPr>
        <p:txBody>
          <a:bodyPr/>
          <a:lstStyle/>
          <a:p>
            <a:pPr eaLnBrk="1" hangingPunct="1"/>
            <a:endParaRPr lang="ru-RU" smtClean="0"/>
          </a:p>
        </p:txBody>
      </p:sp>
      <p:sp>
        <p:nvSpPr>
          <p:cNvPr id="32771" name="Rectangle 4"/>
          <p:cNvSpPr>
            <a:spLocks noGrp="1" noChangeArrowheads="1"/>
          </p:cNvSpPr>
          <p:nvPr>
            <p:ph type="body" sz="half" idx="1"/>
          </p:nvPr>
        </p:nvSpPr>
        <p:spPr>
          <a:xfrm>
            <a:off x="250825" y="188913"/>
            <a:ext cx="5400675" cy="6480175"/>
          </a:xfrm>
        </p:spPr>
        <p:txBody>
          <a:bodyPr/>
          <a:lstStyle/>
          <a:p>
            <a:pPr eaLnBrk="1" hangingPunct="1">
              <a:lnSpc>
                <a:spcPct val="80000"/>
              </a:lnSpc>
              <a:buFontTx/>
              <a:buNone/>
            </a:pPr>
            <a:r>
              <a:rPr lang="ru-RU" sz="1800" b="1" i="1" smtClean="0">
                <a:solidFill>
                  <a:srgbClr val="0000CC"/>
                </a:solidFill>
              </a:rPr>
              <a:t>Многое указывало на то, что Германия развернула подготовку к войне против Советского Союза. К границе подтягивались немецкие дивизии. О подготовке войны стало известно из донесений разведки. </a:t>
            </a:r>
            <a:r>
              <a:rPr lang="ru-RU" sz="1800" b="1" i="1" u="sng" smtClean="0">
                <a:solidFill>
                  <a:srgbClr val="FF0000"/>
                </a:solidFill>
              </a:rPr>
              <a:t>В частности, советский разведчик Рихард Зорге сообщил даже точный день вторжения и количество дивизий противника, которые будут заняты в операции.</a:t>
            </a:r>
          </a:p>
          <a:p>
            <a:pPr eaLnBrk="1" hangingPunct="1">
              <a:lnSpc>
                <a:spcPct val="80000"/>
              </a:lnSpc>
              <a:buFontTx/>
              <a:buNone/>
            </a:pPr>
            <a:r>
              <a:rPr lang="ru-RU" sz="1800" b="1" i="1" smtClean="0">
                <a:solidFill>
                  <a:srgbClr val="0000CC"/>
                </a:solidFill>
              </a:rPr>
              <a:t>В этих тяжёлых условиях советское руководство стремилось не дать ни малейшего повода для начала войны. Оно даже разрешило «археологам» из Германии разыскивать «могилы солдат, погибших в годы Первой мировой войны». Под этим предлогом немецкие офицеры открыто изучали местность, намечали пути будущего. В нём опровергались «слухи о близости войны между СССР и Германией». На рассвете 22 июня, в один из самых длинных дней в году, Германия начала войну против Советского Союза. В 3 часа 30 минут части Красной армии были атакованы немецкими войсками на всём протяжении границы. </a:t>
            </a:r>
          </a:p>
        </p:txBody>
      </p:sp>
      <p:pic>
        <p:nvPicPr>
          <p:cNvPr id="32772" name="Picture 5" descr="early_morning_sky"/>
          <p:cNvPicPr>
            <a:picLocks noGrp="1" noChangeAspect="1" noChangeArrowheads="1"/>
          </p:cNvPicPr>
          <p:nvPr>
            <p:ph sz="half" idx="2"/>
          </p:nvPr>
        </p:nvPicPr>
        <p:blipFill>
          <a:blip r:embed="rId2"/>
          <a:srcRect/>
          <a:stretch>
            <a:fillRect/>
          </a:stretch>
        </p:blipFill>
        <p:spPr>
          <a:xfrm>
            <a:off x="5940425" y="115888"/>
            <a:ext cx="3095625" cy="2305050"/>
          </a:xfrm>
        </p:spPr>
      </p:pic>
      <p:pic>
        <p:nvPicPr>
          <p:cNvPr id="32773" name="Picture 6" descr="059259"/>
          <p:cNvPicPr>
            <a:picLocks noChangeAspect="1" noChangeArrowheads="1"/>
          </p:cNvPicPr>
          <p:nvPr/>
        </p:nvPicPr>
        <p:blipFill>
          <a:blip r:embed="rId3"/>
          <a:srcRect/>
          <a:stretch>
            <a:fillRect/>
          </a:stretch>
        </p:blipFill>
        <p:spPr bwMode="auto">
          <a:xfrm>
            <a:off x="6011863" y="2708275"/>
            <a:ext cx="3024187" cy="39608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ru-RU" sz="4800" b="1" i="1" smtClean="0">
                <a:solidFill>
                  <a:srgbClr val="A00C2C"/>
                </a:solidFill>
              </a:rPr>
              <a:t>К а к   э т о   б ы л о:</a:t>
            </a:r>
          </a:p>
        </p:txBody>
      </p:sp>
      <p:sp>
        <p:nvSpPr>
          <p:cNvPr id="9219" name="Rectangle 3"/>
          <p:cNvSpPr>
            <a:spLocks noGrp="1" noChangeArrowheads="1"/>
          </p:cNvSpPr>
          <p:nvPr>
            <p:ph type="body" idx="1"/>
          </p:nvPr>
        </p:nvSpPr>
        <p:spPr>
          <a:xfrm>
            <a:off x="250825" y="1196975"/>
            <a:ext cx="8713788" cy="5661025"/>
          </a:xfrm>
        </p:spPr>
        <p:txBody>
          <a:bodyPr/>
          <a:lstStyle/>
          <a:p>
            <a:pPr eaLnBrk="1" hangingPunct="1">
              <a:lnSpc>
                <a:spcPct val="80000"/>
              </a:lnSpc>
              <a:buFontTx/>
              <a:buNone/>
            </a:pPr>
            <a:r>
              <a:rPr lang="ru-RU" sz="2400" b="1" i="1" smtClean="0">
                <a:solidFill>
                  <a:srgbClr val="0000CC"/>
                </a:solidFill>
              </a:rPr>
              <a:t>В ранний предрассветный час 22 июня 1941 года ночные наряды и дозоры пограничников, которые охраняли западный государственный рубеж Советской страны, заметили странное небесное явление. Там, впереди, за пограничной чертой, над захваченной гитлеровцами землей Польши, далеко, на западном крае чуть светлеющего предутреннего неба, среди уже потускневших звезд самой короткой летней ночи вдруг появились какие-то новые, невиданные звезды. Непривычно яркие и разноцветные, как огни фейерверка – то красные, то зеленые, – они не стояли неподвижно, но медленно и безостановочно плыли сюда, к востоку, прокладывая свой путь среди гаснущих ночных звезд. Они усеяли собой весь горизонт, сколько видел глаз, и вместе с их появлением оттуда, с запада, донесся рокот множества моторов.</a:t>
            </a:r>
          </a:p>
          <a:p>
            <a:pPr eaLnBrk="1" hangingPunct="1">
              <a:lnSpc>
                <a:spcPct val="80000"/>
              </a:lnSpc>
            </a:pPr>
            <a:endParaRPr lang="ru-RU" sz="2400" b="1" i="1" smtClean="0">
              <a:solidFill>
                <a:srgbClr val="0000CC"/>
              </a:solidFill>
            </a:endParaRPr>
          </a:p>
        </p:txBody>
      </p:sp>
      <p:sp>
        <p:nvSpPr>
          <p:cNvPr id="33795" name="AutoShape 4">
            <a:hlinkClick r:id="rId2" action="ppaction://hlinksldjump" highlightClick="1"/>
          </p:cNvPr>
          <p:cNvSpPr>
            <a:spLocks noChangeArrowheads="1"/>
          </p:cNvSpPr>
          <p:nvPr/>
        </p:nvSpPr>
        <p:spPr bwMode="auto">
          <a:xfrm>
            <a:off x="8604250" y="6237288"/>
            <a:ext cx="360363" cy="477837"/>
          </a:xfrm>
          <a:prstGeom prst="actionButtonHome">
            <a:avLst/>
          </a:prstGeom>
          <a:solidFill>
            <a:schemeClr val="accent1"/>
          </a:solidFill>
          <a:ln w="9525">
            <a:noFill/>
            <a:miter lim="800000"/>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diamond(in)">
                                      <p:cBhvr>
                                        <p:cTn id="7" dur="2000"/>
                                        <p:tgtEl>
                                          <p:spTgt spid="9218"/>
                                        </p:tgtEl>
                                      </p:cBhvr>
                                    </p:animEffect>
                                  </p:childTnLst>
                                </p:cTn>
                              </p:par>
                            </p:childTnLst>
                          </p:cTn>
                        </p:par>
                        <p:par>
                          <p:cTn id="8" fill="hold" nodeType="afterGroup">
                            <p:stCondLst>
                              <p:cond delay="2000"/>
                            </p:stCondLst>
                            <p:childTnLst>
                              <p:par>
                                <p:cTn id="9" presetID="21" presetClass="entr" presetSubtype="4" fill="hold" grpId="0" nodeType="afterEffect">
                                  <p:stCondLst>
                                    <p:cond delay="0"/>
                                  </p:stCondLst>
                                  <p:childTnLst>
                                    <p:set>
                                      <p:cBhvr>
                                        <p:cTn id="10" dur="1" fill="hold">
                                          <p:stCondLst>
                                            <p:cond delay="0"/>
                                          </p:stCondLst>
                                        </p:cTn>
                                        <p:tgtEl>
                                          <p:spTgt spid="9219">
                                            <p:txEl>
                                              <p:pRg st="0" end="0"/>
                                            </p:txEl>
                                          </p:spTgt>
                                        </p:tgtEl>
                                        <p:attrNameLst>
                                          <p:attrName>style.visibility</p:attrName>
                                        </p:attrNameLst>
                                      </p:cBhvr>
                                      <p:to>
                                        <p:strVal val="visible"/>
                                      </p:to>
                                    </p:set>
                                    <p:animEffect transition="in" filter="wheel(4)">
                                      <p:cBhvr>
                                        <p:cTn id="11" dur="2000"/>
                                        <p:tgtEl>
                                          <p:spTgt spid="92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ru-RU" sz="4000" b="1" i="1" smtClean="0">
                <a:solidFill>
                  <a:srgbClr val="A00C2C"/>
                </a:solidFill>
              </a:rPr>
              <a:t>Иосиф Виссарионович Сталин</a:t>
            </a:r>
            <a:br>
              <a:rPr lang="ru-RU" sz="4000" b="1" i="1" smtClean="0">
                <a:solidFill>
                  <a:srgbClr val="A00C2C"/>
                </a:solidFill>
              </a:rPr>
            </a:br>
            <a:endParaRPr lang="ru-RU" sz="4000" b="1" i="1" smtClean="0">
              <a:solidFill>
                <a:srgbClr val="A00C2C"/>
              </a:solidFill>
            </a:endParaRPr>
          </a:p>
        </p:txBody>
      </p:sp>
      <p:sp>
        <p:nvSpPr>
          <p:cNvPr id="35842" name="Rectangle 3"/>
          <p:cNvSpPr>
            <a:spLocks noGrp="1" noChangeArrowheads="1"/>
          </p:cNvSpPr>
          <p:nvPr>
            <p:ph sz="half" idx="1"/>
          </p:nvPr>
        </p:nvSpPr>
        <p:spPr/>
        <p:txBody>
          <a:bodyPr/>
          <a:lstStyle/>
          <a:p>
            <a:pPr eaLnBrk="1" hangingPunct="1"/>
            <a:endParaRPr lang="ru-RU" sz="2000" smtClean="0"/>
          </a:p>
        </p:txBody>
      </p:sp>
      <p:sp>
        <p:nvSpPr>
          <p:cNvPr id="11268" name="Rectangle 4"/>
          <p:cNvSpPr>
            <a:spLocks noGrp="1" noChangeArrowheads="1"/>
          </p:cNvSpPr>
          <p:nvPr>
            <p:ph type="body" sz="half" idx="2"/>
          </p:nvPr>
        </p:nvSpPr>
        <p:spPr>
          <a:xfrm>
            <a:off x="4648200" y="908050"/>
            <a:ext cx="4316413" cy="5473700"/>
          </a:xfrm>
        </p:spPr>
        <p:txBody>
          <a:bodyPr/>
          <a:lstStyle/>
          <a:p>
            <a:pPr algn="ctr" eaLnBrk="1" hangingPunct="1">
              <a:buFontTx/>
              <a:buNone/>
            </a:pPr>
            <a:r>
              <a:rPr lang="ru-RU" sz="3600" b="1" smtClean="0">
                <a:solidFill>
                  <a:srgbClr val="A00C2C"/>
                </a:solidFill>
              </a:rPr>
              <a:t>Руководитель нашего государства проявил себя как весьма эффективный и успешный лидер воюющей страны</a:t>
            </a:r>
            <a:r>
              <a:rPr lang="ru-RU" sz="2400" b="1" smtClean="0">
                <a:solidFill>
                  <a:srgbClr val="A00C2C"/>
                </a:solidFill>
              </a:rPr>
              <a:t>!</a:t>
            </a:r>
            <a:r>
              <a:rPr lang="ru-RU" sz="2400" b="1" smtClean="0"/>
              <a:t> </a:t>
            </a:r>
          </a:p>
        </p:txBody>
      </p:sp>
      <p:pic>
        <p:nvPicPr>
          <p:cNvPr id="11269" name="Picture 5" descr="pk000080"/>
          <p:cNvPicPr>
            <a:picLocks noChangeAspect="1" noChangeArrowheads="1"/>
          </p:cNvPicPr>
          <p:nvPr/>
        </p:nvPicPr>
        <p:blipFill>
          <a:blip r:embed="rId2"/>
          <a:srcRect/>
          <a:stretch>
            <a:fillRect/>
          </a:stretch>
        </p:blipFill>
        <p:spPr bwMode="auto">
          <a:xfrm>
            <a:off x="250825" y="908050"/>
            <a:ext cx="4249738" cy="5473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after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wheel(4)">
                                      <p:cBhvr>
                                        <p:cTn id="7" dur="2000"/>
                                        <p:tgtEl>
                                          <p:spTgt spid="11269"/>
                                        </p:tgtEl>
                                      </p:cBhvr>
                                    </p:animEffect>
                                  </p:childTnLst>
                                </p:cTn>
                              </p:par>
                            </p:childTnLst>
                          </p:cTn>
                        </p:par>
                        <p:par>
                          <p:cTn id="8" fill="hold" nodeType="afterGroup">
                            <p:stCondLst>
                              <p:cond delay="2000"/>
                            </p:stCondLst>
                            <p:childTnLst>
                              <p:par>
                                <p:cTn id="9" presetID="21" presetClass="entr" presetSubtype="4"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Effect transition="in" filter="wheel(4)">
                                      <p:cBhvr>
                                        <p:cTn id="11" dur="2000"/>
                                        <p:tgtEl>
                                          <p:spTgt spid="11266"/>
                                        </p:tgtEl>
                                      </p:cBhvr>
                                    </p:animEffect>
                                  </p:childTnLst>
                                </p:cTn>
                              </p:par>
                            </p:childTnLst>
                          </p:cTn>
                        </p:par>
                        <p:par>
                          <p:cTn id="12" fill="hold" nodeType="afterGroup">
                            <p:stCondLst>
                              <p:cond delay="4000"/>
                            </p:stCondLst>
                            <p:childTnLst>
                              <p:par>
                                <p:cTn id="13" presetID="21" presetClass="entr" presetSubtype="4" fill="hold" grpId="0" nodeType="afterEffect">
                                  <p:stCondLst>
                                    <p:cond delay="0"/>
                                  </p:stCondLst>
                                  <p:childTnLst>
                                    <p:set>
                                      <p:cBhvr>
                                        <p:cTn id="14" dur="1" fill="hold">
                                          <p:stCondLst>
                                            <p:cond delay="0"/>
                                          </p:stCondLst>
                                        </p:cTn>
                                        <p:tgtEl>
                                          <p:spTgt spid="11268">
                                            <p:txEl>
                                              <p:pRg st="0" end="0"/>
                                            </p:txEl>
                                          </p:spTgt>
                                        </p:tgtEl>
                                        <p:attrNameLst>
                                          <p:attrName>style.visibility</p:attrName>
                                        </p:attrNameLst>
                                      </p:cBhvr>
                                      <p:to>
                                        <p:strVal val="visible"/>
                                      </p:to>
                                    </p:set>
                                    <p:animEffect transition="in" filter="wheel(4)">
                                      <p:cBhvr>
                                        <p:cTn id="15" dur="2000"/>
                                        <p:tgtEl>
                                          <p:spTgt spid="112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sz="half" idx="1"/>
          </p:nvPr>
        </p:nvSpPr>
        <p:spPr>
          <a:xfrm>
            <a:off x="0" y="188913"/>
            <a:ext cx="8913813" cy="2519362"/>
          </a:xfrm>
        </p:spPr>
        <p:txBody>
          <a:bodyPr/>
          <a:lstStyle/>
          <a:p>
            <a:pPr algn="ctr" eaLnBrk="1" hangingPunct="1">
              <a:lnSpc>
                <a:spcPct val="90000"/>
              </a:lnSpc>
              <a:buFontTx/>
              <a:buNone/>
            </a:pPr>
            <a:r>
              <a:rPr lang="ru-RU" sz="2400" b="1" i="1" smtClean="0">
                <a:solidFill>
                  <a:srgbClr val="A00C2C"/>
                </a:solidFill>
              </a:rPr>
              <a:t>За четырехлетний период борьбы советского народа против германской агрессии произошло не одно сражение. Со всеми  важнейшими  стратегическими операциями советских войск в ходе Великой Отечественной войны неразрывно связано имя Георгия Константиновича Жукова. </a:t>
            </a:r>
          </a:p>
          <a:p>
            <a:pPr algn="ctr" eaLnBrk="1" hangingPunct="1">
              <a:lnSpc>
                <a:spcPct val="90000"/>
              </a:lnSpc>
              <a:buFontTx/>
              <a:buNone/>
            </a:pPr>
            <a:r>
              <a:rPr lang="ru-RU" sz="2400" b="1" i="1" u="sng" smtClean="0">
                <a:solidFill>
                  <a:srgbClr val="A00C2C"/>
                </a:solidFill>
              </a:rPr>
              <a:t>"Там, где Жуков, там Победа".</a:t>
            </a:r>
            <a:r>
              <a:rPr lang="ru-RU" sz="2400" smtClean="0"/>
              <a:t> </a:t>
            </a:r>
          </a:p>
        </p:txBody>
      </p:sp>
      <p:sp>
        <p:nvSpPr>
          <p:cNvPr id="36866" name="Rectangle 3"/>
          <p:cNvSpPr>
            <a:spLocks noGrp="1" noChangeArrowheads="1"/>
          </p:cNvSpPr>
          <p:nvPr>
            <p:ph sz="half" idx="2"/>
          </p:nvPr>
        </p:nvSpPr>
        <p:spPr>
          <a:xfrm>
            <a:off x="5508625" y="5157788"/>
            <a:ext cx="3178175" cy="968375"/>
          </a:xfrm>
        </p:spPr>
        <p:txBody>
          <a:bodyPr/>
          <a:lstStyle/>
          <a:p>
            <a:pPr eaLnBrk="1" hangingPunct="1"/>
            <a:endParaRPr lang="ru-RU" sz="2800" smtClean="0"/>
          </a:p>
        </p:txBody>
      </p:sp>
      <p:pic>
        <p:nvPicPr>
          <p:cNvPr id="12292" name="Picture 4" descr="img"/>
          <p:cNvPicPr>
            <a:picLocks noChangeAspect="1" noChangeArrowheads="1"/>
          </p:cNvPicPr>
          <p:nvPr/>
        </p:nvPicPr>
        <p:blipFill>
          <a:blip r:embed="rId2"/>
          <a:srcRect/>
          <a:stretch>
            <a:fillRect/>
          </a:stretch>
        </p:blipFill>
        <p:spPr bwMode="auto">
          <a:xfrm>
            <a:off x="3786188" y="2857500"/>
            <a:ext cx="5105400" cy="3857625"/>
          </a:xfrm>
          <a:prstGeom prst="rect">
            <a:avLst/>
          </a:prstGeom>
          <a:noFill/>
          <a:ln w="9525">
            <a:noFill/>
            <a:miter lim="800000"/>
            <a:headEnd/>
            <a:tailEnd/>
          </a:ln>
        </p:spPr>
      </p:pic>
      <p:sp>
        <p:nvSpPr>
          <p:cNvPr id="12293" name="WordArt 5"/>
          <p:cNvSpPr>
            <a:spLocks noChangeArrowheads="1" noChangeShapeType="1" noTextEdit="1"/>
          </p:cNvSpPr>
          <p:nvPr/>
        </p:nvSpPr>
        <p:spPr bwMode="auto">
          <a:xfrm>
            <a:off x="395288" y="2781300"/>
            <a:ext cx="2736850" cy="3671888"/>
          </a:xfrm>
          <a:prstGeom prst="rect">
            <a:avLst/>
          </a:prstGeom>
        </p:spPr>
        <p:txBody>
          <a:bodyPr wrap="none" fromWordArt="1">
            <a:prstTxWarp prst="textSlantUp">
              <a:avLst>
                <a:gd name="adj" fmla="val 55556"/>
              </a:avLst>
            </a:prstTxWarp>
          </a:bodyPr>
          <a:lstStyle/>
          <a:p>
            <a:pPr algn="ctr"/>
            <a:r>
              <a:rPr lang="ru-RU" sz="1800" kern="10">
                <a:ln w="9525">
                  <a:solidFill>
                    <a:srgbClr val="000000"/>
                  </a:solidFill>
                  <a:round/>
                  <a:headEnd/>
                  <a:tailEnd/>
                </a:ln>
                <a:solidFill>
                  <a:srgbClr val="000000"/>
                </a:solidFill>
                <a:latin typeface="Arial"/>
                <a:cs typeface="Arial"/>
              </a:rPr>
              <a:t>Георгий</a:t>
            </a:r>
          </a:p>
          <a:p>
            <a:pPr algn="ctr"/>
            <a:r>
              <a:rPr lang="ru-RU" sz="1800" kern="10">
                <a:ln w="9525">
                  <a:solidFill>
                    <a:srgbClr val="000000"/>
                  </a:solidFill>
                  <a:round/>
                  <a:headEnd/>
                  <a:tailEnd/>
                </a:ln>
                <a:solidFill>
                  <a:srgbClr val="000000"/>
                </a:solidFill>
                <a:latin typeface="Arial"/>
                <a:cs typeface="Arial"/>
              </a:rPr>
              <a:t>Константинович</a:t>
            </a:r>
          </a:p>
          <a:p>
            <a:pPr algn="ctr"/>
            <a:r>
              <a:rPr lang="ru-RU" sz="1800" kern="10">
                <a:ln w="9525">
                  <a:solidFill>
                    <a:srgbClr val="000000"/>
                  </a:solidFill>
                  <a:round/>
                  <a:headEnd/>
                  <a:tailEnd/>
                </a:ln>
                <a:solidFill>
                  <a:srgbClr val="000000"/>
                </a:solidFill>
                <a:latin typeface="Arial"/>
                <a:cs typeface="Arial"/>
              </a:rPr>
              <a:t>Жуков</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after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wheel(4)">
                                      <p:cBhvr>
                                        <p:cTn id="7" dur="2000"/>
                                        <p:tgtEl>
                                          <p:spTgt spid="12292"/>
                                        </p:tgtEl>
                                      </p:cBhvr>
                                    </p:animEffect>
                                  </p:childTnLst>
                                </p:cTn>
                              </p:par>
                            </p:childTnLst>
                          </p:cTn>
                        </p:par>
                        <p:par>
                          <p:cTn id="8" fill="hold" nodeType="afterGroup">
                            <p:stCondLst>
                              <p:cond delay="2000"/>
                            </p:stCondLst>
                            <p:childTnLst>
                              <p:par>
                                <p:cTn id="9" presetID="21" presetClass="entr" presetSubtype="4" fill="hold" grpId="0" nodeType="afterEffect">
                                  <p:stCondLst>
                                    <p:cond delay="0"/>
                                  </p:stCondLst>
                                  <p:childTnLst>
                                    <p:set>
                                      <p:cBhvr>
                                        <p:cTn id="10" dur="1" fill="hold">
                                          <p:stCondLst>
                                            <p:cond delay="0"/>
                                          </p:stCondLst>
                                        </p:cTn>
                                        <p:tgtEl>
                                          <p:spTgt spid="12293"/>
                                        </p:tgtEl>
                                        <p:attrNameLst>
                                          <p:attrName>style.visibility</p:attrName>
                                        </p:attrNameLst>
                                      </p:cBhvr>
                                      <p:to>
                                        <p:strVal val="visible"/>
                                      </p:to>
                                    </p:set>
                                    <p:animEffect transition="in" filter="wheel(4)">
                                      <p:cBhvr>
                                        <p:cTn id="11" dur="2000"/>
                                        <p:tgtEl>
                                          <p:spTgt spid="12293"/>
                                        </p:tgtEl>
                                      </p:cBhvr>
                                    </p:animEffect>
                                  </p:childTnLst>
                                </p:cTn>
                              </p:par>
                            </p:childTnLst>
                          </p:cTn>
                        </p:par>
                        <p:par>
                          <p:cTn id="12" fill="hold" nodeType="afterGroup">
                            <p:stCondLst>
                              <p:cond delay="4000"/>
                            </p:stCondLst>
                            <p:childTnLst>
                              <p:par>
                                <p:cTn id="13" presetID="21" presetClass="entr" presetSubtype="4" fill="hold" grpId="0" nodeType="afterEffect">
                                  <p:stCondLst>
                                    <p:cond delay="0"/>
                                  </p:stCondLst>
                                  <p:childTnLst>
                                    <p:set>
                                      <p:cBhvr>
                                        <p:cTn id="14" dur="1" fill="hold">
                                          <p:stCondLst>
                                            <p:cond delay="0"/>
                                          </p:stCondLst>
                                        </p:cTn>
                                        <p:tgtEl>
                                          <p:spTgt spid="12290">
                                            <p:txEl>
                                              <p:pRg st="0" end="0"/>
                                            </p:txEl>
                                          </p:spTgt>
                                        </p:tgtEl>
                                        <p:attrNameLst>
                                          <p:attrName>style.visibility</p:attrName>
                                        </p:attrNameLst>
                                      </p:cBhvr>
                                      <p:to>
                                        <p:strVal val="visible"/>
                                      </p:to>
                                    </p:set>
                                    <p:animEffect transition="in" filter="wheel(4)">
                                      <p:cBhvr>
                                        <p:cTn id="15" dur="2000"/>
                                        <p:tgtEl>
                                          <p:spTgt spid="12290">
                                            <p:txEl>
                                              <p:pRg st="0" end="0"/>
                                            </p:txEl>
                                          </p:spTgt>
                                        </p:tgtEl>
                                      </p:cBhvr>
                                    </p:animEffect>
                                  </p:childTnLst>
                                </p:cTn>
                              </p:par>
                            </p:childTnLst>
                          </p:cTn>
                        </p:par>
                        <p:par>
                          <p:cTn id="16" fill="hold" nodeType="afterGroup">
                            <p:stCondLst>
                              <p:cond delay="6000"/>
                            </p:stCondLst>
                            <p:childTnLst>
                              <p:par>
                                <p:cTn id="17" presetID="21" presetClass="entr" presetSubtype="4" fill="hold" grpId="0" nodeType="afterEffect">
                                  <p:stCondLst>
                                    <p:cond delay="0"/>
                                  </p:stCondLst>
                                  <p:childTnLst>
                                    <p:set>
                                      <p:cBhvr>
                                        <p:cTn id="18" dur="1" fill="hold">
                                          <p:stCondLst>
                                            <p:cond delay="0"/>
                                          </p:stCondLst>
                                        </p:cTn>
                                        <p:tgtEl>
                                          <p:spTgt spid="12290">
                                            <p:txEl>
                                              <p:pRg st="1" end="1"/>
                                            </p:txEl>
                                          </p:spTgt>
                                        </p:tgtEl>
                                        <p:attrNameLst>
                                          <p:attrName>style.visibility</p:attrName>
                                        </p:attrNameLst>
                                      </p:cBhvr>
                                      <p:to>
                                        <p:strVal val="visible"/>
                                      </p:to>
                                    </p:set>
                                    <p:animEffect transition="in" filter="wheel(4)">
                                      <p:cBhvr>
                                        <p:cTn id="19" dur="2000"/>
                                        <p:tgtEl>
                                          <p:spTgt spid="1229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build="p"/>
      <p:bldP spid="1229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457200" y="188913"/>
            <a:ext cx="8229600" cy="863600"/>
          </a:xfrm>
        </p:spPr>
        <p:txBody>
          <a:bodyPr/>
          <a:lstStyle/>
          <a:p>
            <a:pPr eaLnBrk="1" hangingPunct="1"/>
            <a:r>
              <a:rPr lang="ru-RU" b="1" i="1" smtClean="0">
                <a:solidFill>
                  <a:srgbClr val="A00C2C"/>
                </a:solidFill>
              </a:rPr>
              <a:t>Великие полководцы:</a:t>
            </a:r>
          </a:p>
        </p:txBody>
      </p:sp>
      <p:sp>
        <p:nvSpPr>
          <p:cNvPr id="37890" name="Rectangle 3"/>
          <p:cNvSpPr>
            <a:spLocks noGrp="1" noChangeArrowheads="1"/>
          </p:cNvSpPr>
          <p:nvPr>
            <p:ph type="body" idx="1"/>
          </p:nvPr>
        </p:nvSpPr>
        <p:spPr>
          <a:xfrm>
            <a:off x="179388" y="981075"/>
            <a:ext cx="8507412" cy="5472113"/>
          </a:xfrm>
        </p:spPr>
        <p:txBody>
          <a:bodyPr/>
          <a:lstStyle/>
          <a:p>
            <a:pPr algn="ctr" eaLnBrk="1" hangingPunct="1">
              <a:lnSpc>
                <a:spcPct val="80000"/>
              </a:lnSpc>
              <a:buFontTx/>
              <a:buNone/>
            </a:pPr>
            <a:r>
              <a:rPr lang="ru-RU" sz="2400" b="1" i="1" smtClean="0">
                <a:solidFill>
                  <a:srgbClr val="0000CC"/>
                </a:solidFill>
              </a:rPr>
              <a:t>Фактом признания высоких полководческих качеств военачальников являются их особые награды Родины. </a:t>
            </a:r>
          </a:p>
          <a:p>
            <a:pPr algn="ctr" eaLnBrk="1" hangingPunct="1">
              <a:lnSpc>
                <a:spcPct val="80000"/>
              </a:lnSpc>
              <a:buFontTx/>
              <a:buNone/>
            </a:pPr>
            <a:r>
              <a:rPr lang="ru-RU" sz="2400" b="1" i="1" smtClean="0">
                <a:solidFill>
                  <a:srgbClr val="0000CC"/>
                </a:solidFill>
              </a:rPr>
              <a:t>За выдающиеся успехи в организации и осуществлении вооруженной борьбы на фронтах Великой Отечественной войны высшим полководческим орденом «Победа» награждены</a:t>
            </a:r>
            <a:r>
              <a:rPr lang="ru-RU" sz="2400" b="1" smtClean="0"/>
              <a:t> :</a:t>
            </a:r>
            <a:endParaRPr lang="ru-RU" sz="2400" smtClean="0"/>
          </a:p>
          <a:p>
            <a:pPr algn="ctr" eaLnBrk="1" hangingPunct="1">
              <a:lnSpc>
                <a:spcPct val="80000"/>
              </a:lnSpc>
              <a:buFontTx/>
              <a:buNone/>
            </a:pPr>
            <a:r>
              <a:rPr lang="ru-RU" sz="2800" b="1" smtClean="0">
                <a:solidFill>
                  <a:srgbClr val="A00C2C"/>
                </a:solidFill>
              </a:rPr>
              <a:t>     </a:t>
            </a:r>
            <a:r>
              <a:rPr lang="ru-RU" sz="2800" b="1" i="1" smtClean="0">
                <a:solidFill>
                  <a:srgbClr val="A00C2C"/>
                </a:solidFill>
              </a:rPr>
              <a:t>И.В. Сталин (дважды)</a:t>
            </a:r>
            <a:r>
              <a:rPr lang="ru-RU" sz="2800" b="1" i="1" smtClean="0"/>
              <a:t> </a:t>
            </a:r>
          </a:p>
          <a:p>
            <a:pPr algn="ctr" eaLnBrk="1" hangingPunct="1">
              <a:lnSpc>
                <a:spcPct val="80000"/>
              </a:lnSpc>
              <a:buFontTx/>
              <a:buNone/>
            </a:pPr>
            <a:r>
              <a:rPr lang="ru-RU" sz="2800" b="1" i="1" smtClean="0">
                <a:solidFill>
                  <a:srgbClr val="A00C2C"/>
                </a:solidFill>
              </a:rPr>
              <a:t>     Г.К. Жуков (дважды)</a:t>
            </a:r>
            <a:endParaRPr lang="ru-RU" sz="2800" b="1" i="1" smtClean="0"/>
          </a:p>
          <a:p>
            <a:pPr algn="ctr" eaLnBrk="1" hangingPunct="1">
              <a:lnSpc>
                <a:spcPct val="80000"/>
              </a:lnSpc>
              <a:buFontTx/>
              <a:buNone/>
            </a:pPr>
            <a:r>
              <a:rPr lang="ru-RU" sz="2800" b="1" i="1" smtClean="0">
                <a:solidFill>
                  <a:srgbClr val="A00C2C"/>
                </a:solidFill>
              </a:rPr>
              <a:t>     А.М. Василевский (дважды)</a:t>
            </a:r>
            <a:endParaRPr lang="ru-RU" sz="2800" b="1" i="1" smtClean="0"/>
          </a:p>
          <a:p>
            <a:pPr algn="ctr" eaLnBrk="1" hangingPunct="1">
              <a:lnSpc>
                <a:spcPct val="80000"/>
              </a:lnSpc>
              <a:buFontTx/>
              <a:buNone/>
            </a:pPr>
            <a:r>
              <a:rPr lang="ru-RU" sz="2800" b="1" i="1" smtClean="0">
                <a:solidFill>
                  <a:srgbClr val="A00C2C"/>
                </a:solidFill>
              </a:rPr>
              <a:t>     К.К. Рокоссовский</a:t>
            </a:r>
            <a:r>
              <a:rPr lang="ru-RU" sz="2800" b="1" i="1" smtClean="0"/>
              <a:t> </a:t>
            </a:r>
          </a:p>
          <a:p>
            <a:pPr algn="ctr" eaLnBrk="1" hangingPunct="1">
              <a:lnSpc>
                <a:spcPct val="80000"/>
              </a:lnSpc>
              <a:buFontTx/>
              <a:buNone/>
            </a:pPr>
            <a:r>
              <a:rPr lang="ru-RU" sz="2800" b="1" i="1" smtClean="0">
                <a:solidFill>
                  <a:srgbClr val="A00C2C"/>
                </a:solidFill>
              </a:rPr>
              <a:t>     И.С. Конев</a:t>
            </a:r>
            <a:endParaRPr lang="ru-RU" sz="2800" b="1" i="1" smtClean="0"/>
          </a:p>
          <a:p>
            <a:pPr algn="ctr" eaLnBrk="1" hangingPunct="1">
              <a:lnSpc>
                <a:spcPct val="80000"/>
              </a:lnSpc>
              <a:buFontTx/>
              <a:buNone/>
            </a:pPr>
            <a:r>
              <a:rPr lang="ru-RU" sz="2800" b="1" i="1" smtClean="0"/>
              <a:t>     </a:t>
            </a:r>
            <a:r>
              <a:rPr lang="ru-RU" sz="2800" b="1" i="1" smtClean="0">
                <a:solidFill>
                  <a:srgbClr val="A00C2C"/>
                </a:solidFill>
              </a:rPr>
              <a:t>А.И. Антонов </a:t>
            </a:r>
          </a:p>
          <a:p>
            <a:pPr algn="ctr" eaLnBrk="1" hangingPunct="1">
              <a:lnSpc>
                <a:spcPct val="80000"/>
              </a:lnSpc>
              <a:buFontTx/>
              <a:buNone/>
            </a:pPr>
            <a:r>
              <a:rPr lang="ru-RU" sz="2800" b="1" i="1" smtClean="0">
                <a:solidFill>
                  <a:srgbClr val="A00C2C"/>
                </a:solidFill>
              </a:rPr>
              <a:t>     Л.А. Говоров</a:t>
            </a:r>
          </a:p>
          <a:p>
            <a:pPr algn="ctr" eaLnBrk="1" hangingPunct="1">
              <a:lnSpc>
                <a:spcPct val="80000"/>
              </a:lnSpc>
              <a:buFontTx/>
              <a:buNone/>
            </a:pPr>
            <a:r>
              <a:rPr lang="ru-RU" sz="2800" b="1" i="1" smtClean="0">
                <a:solidFill>
                  <a:srgbClr val="A00C2C"/>
                </a:solidFill>
              </a:rPr>
              <a:t>     Р.Я. Малиновский и другие</a:t>
            </a:r>
            <a:r>
              <a:rPr lang="ru-RU" sz="2800" b="1" smtClean="0">
                <a:solidFill>
                  <a:srgbClr val="A00C2C"/>
                </a:solidFill>
              </a:rPr>
              <a:t>  </a:t>
            </a:r>
            <a:endParaRPr lang="ru-RU" sz="2400" b="1" smtClean="0">
              <a:solidFill>
                <a:srgbClr val="A00C2C"/>
              </a:solidFill>
            </a:endParaRPr>
          </a:p>
          <a:p>
            <a:pPr eaLnBrk="1" hangingPunct="1">
              <a:lnSpc>
                <a:spcPct val="80000"/>
              </a:lnSpc>
              <a:buFontTx/>
              <a:buNone/>
            </a:pPr>
            <a:endParaRPr lang="ru-RU" sz="2400" b="1" smtClean="0">
              <a:solidFill>
                <a:srgbClr val="A00C2C"/>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135</TotalTime>
  <Words>809</Words>
  <Application>Microsoft Office PowerPoint</Application>
  <PresentationFormat>Экран (4:3)</PresentationFormat>
  <Paragraphs>77</Paragraphs>
  <Slides>24</Slides>
  <Notes>0</Notes>
  <HiddenSlides>0</HiddenSlides>
  <MMClips>0</MMClips>
  <ScaleCrop>false</ScaleCrop>
  <HeadingPairs>
    <vt:vector size="6" baseType="variant">
      <vt:variant>
        <vt:lpstr>Использованные шрифты</vt:lpstr>
      </vt:variant>
      <vt:variant>
        <vt:i4>8</vt:i4>
      </vt:variant>
      <vt:variant>
        <vt:lpstr>Шаблон оформления</vt:lpstr>
      </vt:variant>
      <vt:variant>
        <vt:i4>2</vt:i4>
      </vt:variant>
      <vt:variant>
        <vt:lpstr>Заголовки слайдов</vt:lpstr>
      </vt:variant>
      <vt:variant>
        <vt:i4>24</vt:i4>
      </vt:variant>
    </vt:vector>
  </HeadingPairs>
  <TitlesOfParts>
    <vt:vector size="34" baseType="lpstr">
      <vt:lpstr>Arial</vt:lpstr>
      <vt:lpstr>Arial Black</vt:lpstr>
      <vt:lpstr>Wingdings</vt:lpstr>
      <vt:lpstr>Calibri</vt:lpstr>
      <vt:lpstr>Times New Roman</vt:lpstr>
      <vt:lpstr>Broadway</vt:lpstr>
      <vt:lpstr>Kunstler Script</vt:lpstr>
      <vt:lpstr>Berlin Sans FB</vt:lpstr>
      <vt:lpstr>Glass Layers</vt:lpstr>
      <vt:lpstr>Оформление по умолчанию</vt:lpstr>
      <vt:lpstr>Слайд 1</vt:lpstr>
      <vt:lpstr>С О Д Е Р Ж А Н И Е </vt:lpstr>
      <vt:lpstr>Слайд 3</vt:lpstr>
      <vt:lpstr>Слайд 4</vt:lpstr>
      <vt:lpstr>Слайд 5</vt:lpstr>
      <vt:lpstr>К а к   э т о   б ы л о:</vt:lpstr>
      <vt:lpstr>Иосиф Виссарионович Сталин </vt:lpstr>
      <vt:lpstr>Слайд 8</vt:lpstr>
      <vt:lpstr>Великие полководцы:</vt:lpstr>
      <vt:lpstr>Слайд 10</vt:lpstr>
      <vt:lpstr>Слайд 11</vt:lpstr>
      <vt:lpstr>Главные битвы Великой Отечественной войны:</vt:lpstr>
      <vt:lpstr>Июнь 1941 - май 1945</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Home User</dc:creator>
  <cp:lastModifiedBy>User</cp:lastModifiedBy>
  <cp:revision>32</cp:revision>
  <dcterms:created xsi:type="dcterms:W3CDTF">2009-04-20T17:39:47Z</dcterms:created>
  <dcterms:modified xsi:type="dcterms:W3CDTF">2020-04-12T17:54:07Z</dcterms:modified>
</cp:coreProperties>
</file>